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hivo" panose="020B0604020202020204" charset="0"/>
      <p:regular r:id="rId12"/>
      <p:bold r:id="rId13"/>
      <p:italic r:id="rId14"/>
      <p:boldItalic r:id="rId15"/>
    </p:embeddedFont>
    <p:embeddedFont>
      <p:font typeface="Crimson Text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PT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33f88be2ee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33f88be2ee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539fd8a29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539fd8a29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539fd8a29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539fd8a29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539fd8a29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539fd8a29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539fd8a29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539fd8a29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539fd8a29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539fd8a29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539fd8a29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539fd8a29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516ef61e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516ef61e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1200" y="2470825"/>
            <a:ext cx="69042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1200" y="4063525"/>
            <a:ext cx="56301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170400" y="4111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809100" y="1283335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921525" y="2828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404125" y="1523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 hasCustomPrompt="1"/>
          </p:nvPr>
        </p:nvSpPr>
        <p:spPr>
          <a:xfrm>
            <a:off x="621100" y="1780600"/>
            <a:ext cx="47385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7" name="Google Shape;157;p11"/>
          <p:cNvSpPr txBox="1">
            <a:spLocks noGrp="1"/>
          </p:cNvSpPr>
          <p:nvPr>
            <p:ph type="subTitle" idx="1"/>
          </p:nvPr>
        </p:nvSpPr>
        <p:spPr>
          <a:xfrm>
            <a:off x="621100" y="2934798"/>
            <a:ext cx="47385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4523050" y="46085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109400" y="927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1908575" y="1919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>
            <a:off x="296600" y="11297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1976650" y="46085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205500" y="45032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5719538" y="1284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8105925" y="3772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8223325" y="41723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8659438" y="35432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713225" y="1965000"/>
            <a:ext cx="22206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4384400" y="562175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4384400" y="874350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3" hasCustomPrompt="1"/>
          </p:nvPr>
        </p:nvSpPr>
        <p:spPr>
          <a:xfrm>
            <a:off x="3351350" y="663450"/>
            <a:ext cx="944400" cy="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384400" y="1401506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384400" y="1713681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6" hasCustomPrompt="1"/>
          </p:nvPr>
        </p:nvSpPr>
        <p:spPr>
          <a:xfrm>
            <a:off x="3351350" y="1505475"/>
            <a:ext cx="944400" cy="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7"/>
          </p:nvPr>
        </p:nvSpPr>
        <p:spPr>
          <a:xfrm>
            <a:off x="4384400" y="2240838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8"/>
          </p:nvPr>
        </p:nvSpPr>
        <p:spPr>
          <a:xfrm>
            <a:off x="4384400" y="2553013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9" hasCustomPrompt="1"/>
          </p:nvPr>
        </p:nvSpPr>
        <p:spPr>
          <a:xfrm>
            <a:off x="3351350" y="2347500"/>
            <a:ext cx="944400" cy="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3"/>
          </p:nvPr>
        </p:nvSpPr>
        <p:spPr>
          <a:xfrm>
            <a:off x="4384400" y="3080169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4"/>
          </p:nvPr>
        </p:nvSpPr>
        <p:spPr>
          <a:xfrm>
            <a:off x="4384400" y="3392344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15" hasCustomPrompt="1"/>
          </p:nvPr>
        </p:nvSpPr>
        <p:spPr>
          <a:xfrm>
            <a:off x="3351350" y="3189525"/>
            <a:ext cx="944400" cy="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6"/>
          </p:nvPr>
        </p:nvSpPr>
        <p:spPr>
          <a:xfrm>
            <a:off x="4384400" y="3919500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17"/>
          </p:nvPr>
        </p:nvSpPr>
        <p:spPr>
          <a:xfrm>
            <a:off x="4384400" y="4231675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18" hasCustomPrompt="1"/>
          </p:nvPr>
        </p:nvSpPr>
        <p:spPr>
          <a:xfrm>
            <a:off x="3351350" y="4031550"/>
            <a:ext cx="944400" cy="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/>
          <p:nvPr/>
        </p:nvSpPr>
        <p:spPr>
          <a:xfrm>
            <a:off x="8118425" y="2344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717575" y="13692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857525" y="29820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8611550" y="35458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13"/>
          <p:cNvGrpSpPr/>
          <p:nvPr/>
        </p:nvGrpSpPr>
        <p:grpSpPr>
          <a:xfrm rot="10800000" flipH="1">
            <a:off x="-255498" y="-281059"/>
            <a:ext cx="1406138" cy="1466221"/>
            <a:chOff x="-38325" y="3456438"/>
            <a:chExt cx="1278540" cy="1333171"/>
          </a:xfrm>
        </p:grpSpPr>
        <p:sp>
          <p:nvSpPr>
            <p:cNvPr id="191" name="Google Shape;191;p13"/>
            <p:cNvSpPr/>
            <p:nvPr/>
          </p:nvSpPr>
          <p:spPr>
            <a:xfrm>
              <a:off x="768650" y="4286503"/>
              <a:ext cx="230904" cy="175082"/>
            </a:xfrm>
            <a:custGeom>
              <a:avLst/>
              <a:gdLst/>
              <a:ahLst/>
              <a:cxnLst/>
              <a:rect l="l" t="t" r="r" b="b"/>
              <a:pathLst>
                <a:path w="1940" h="1471" extrusionOk="0">
                  <a:moveTo>
                    <a:pt x="1800" y="0"/>
                  </a:moveTo>
                  <a:cubicBezTo>
                    <a:pt x="1438" y="0"/>
                    <a:pt x="1083" y="107"/>
                    <a:pt x="780" y="309"/>
                  </a:cubicBezTo>
                  <a:cubicBezTo>
                    <a:pt x="253" y="675"/>
                    <a:pt x="1" y="1379"/>
                    <a:pt x="115" y="1461"/>
                  </a:cubicBezTo>
                  <a:cubicBezTo>
                    <a:pt x="123" y="1468"/>
                    <a:pt x="135" y="1471"/>
                    <a:pt x="149" y="1471"/>
                  </a:cubicBezTo>
                  <a:cubicBezTo>
                    <a:pt x="361" y="1471"/>
                    <a:pt x="1155" y="823"/>
                    <a:pt x="1940" y="5"/>
                  </a:cubicBezTo>
                  <a:cubicBezTo>
                    <a:pt x="1893" y="2"/>
                    <a:pt x="1847" y="0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480853" y="3984066"/>
              <a:ext cx="231618" cy="322194"/>
            </a:xfrm>
            <a:custGeom>
              <a:avLst/>
              <a:gdLst/>
              <a:ahLst/>
              <a:cxnLst/>
              <a:rect l="l" t="t" r="r" b="b"/>
              <a:pathLst>
                <a:path w="1946" h="2707" extrusionOk="0">
                  <a:moveTo>
                    <a:pt x="1946" y="0"/>
                  </a:moveTo>
                  <a:cubicBezTo>
                    <a:pt x="1425" y="318"/>
                    <a:pt x="959" y="725"/>
                    <a:pt x="631" y="1225"/>
                  </a:cubicBezTo>
                  <a:cubicBezTo>
                    <a:pt x="231" y="1832"/>
                    <a:pt x="0" y="2629"/>
                    <a:pt x="121" y="2702"/>
                  </a:cubicBezTo>
                  <a:cubicBezTo>
                    <a:pt x="127" y="2705"/>
                    <a:pt x="133" y="2707"/>
                    <a:pt x="141" y="2707"/>
                  </a:cubicBezTo>
                  <a:cubicBezTo>
                    <a:pt x="333" y="2707"/>
                    <a:pt x="1072" y="1608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-38325" y="3916461"/>
              <a:ext cx="1080962" cy="855534"/>
            </a:xfrm>
            <a:custGeom>
              <a:avLst/>
              <a:gdLst/>
              <a:ahLst/>
              <a:cxnLst/>
              <a:rect l="l" t="t" r="r" b="b"/>
              <a:pathLst>
                <a:path w="9082" h="7188" extrusionOk="0">
                  <a:moveTo>
                    <a:pt x="589" y="1"/>
                  </a:moveTo>
                  <a:cubicBezTo>
                    <a:pt x="494" y="1"/>
                    <a:pt x="400" y="32"/>
                    <a:pt x="315" y="109"/>
                  </a:cubicBezTo>
                  <a:cubicBezTo>
                    <a:pt x="56" y="337"/>
                    <a:pt x="39" y="796"/>
                    <a:pt x="22" y="1113"/>
                  </a:cubicBezTo>
                  <a:cubicBezTo>
                    <a:pt x="1" y="1479"/>
                    <a:pt x="32" y="1845"/>
                    <a:pt x="111" y="2200"/>
                  </a:cubicBezTo>
                  <a:cubicBezTo>
                    <a:pt x="187" y="2562"/>
                    <a:pt x="315" y="2911"/>
                    <a:pt x="487" y="3242"/>
                  </a:cubicBezTo>
                  <a:cubicBezTo>
                    <a:pt x="570" y="3404"/>
                    <a:pt x="667" y="3559"/>
                    <a:pt x="774" y="3711"/>
                  </a:cubicBezTo>
                  <a:cubicBezTo>
                    <a:pt x="822" y="3777"/>
                    <a:pt x="870" y="3846"/>
                    <a:pt x="926" y="3908"/>
                  </a:cubicBezTo>
                  <a:cubicBezTo>
                    <a:pt x="970" y="3956"/>
                    <a:pt x="1015" y="4011"/>
                    <a:pt x="1053" y="4067"/>
                  </a:cubicBezTo>
                  <a:cubicBezTo>
                    <a:pt x="1115" y="4177"/>
                    <a:pt x="1157" y="4301"/>
                    <a:pt x="1212" y="4415"/>
                  </a:cubicBezTo>
                  <a:cubicBezTo>
                    <a:pt x="1326" y="4636"/>
                    <a:pt x="1450" y="4846"/>
                    <a:pt x="1591" y="5050"/>
                  </a:cubicBezTo>
                  <a:cubicBezTo>
                    <a:pt x="1985" y="5623"/>
                    <a:pt x="2489" y="6113"/>
                    <a:pt x="3072" y="6485"/>
                  </a:cubicBezTo>
                  <a:cubicBezTo>
                    <a:pt x="3818" y="6953"/>
                    <a:pt x="4675" y="7188"/>
                    <a:pt x="5538" y="7188"/>
                  </a:cubicBezTo>
                  <a:cubicBezTo>
                    <a:pt x="6056" y="7188"/>
                    <a:pt x="6576" y="7103"/>
                    <a:pt x="7074" y="6934"/>
                  </a:cubicBezTo>
                  <a:cubicBezTo>
                    <a:pt x="7792" y="6692"/>
                    <a:pt x="8454" y="6306"/>
                    <a:pt x="9013" y="5795"/>
                  </a:cubicBezTo>
                  <a:cubicBezTo>
                    <a:pt x="9030" y="5781"/>
                    <a:pt x="9044" y="5768"/>
                    <a:pt x="9058" y="5750"/>
                  </a:cubicBezTo>
                  <a:cubicBezTo>
                    <a:pt x="9081" y="5727"/>
                    <a:pt x="9059" y="5694"/>
                    <a:pt x="9034" y="5694"/>
                  </a:cubicBezTo>
                  <a:cubicBezTo>
                    <a:pt x="9026" y="5694"/>
                    <a:pt x="9017" y="5697"/>
                    <a:pt x="9010" y="5705"/>
                  </a:cubicBezTo>
                  <a:cubicBezTo>
                    <a:pt x="8592" y="6120"/>
                    <a:pt x="8061" y="6440"/>
                    <a:pt x="7526" y="6682"/>
                  </a:cubicBezTo>
                  <a:cubicBezTo>
                    <a:pt x="6892" y="6969"/>
                    <a:pt x="6210" y="7119"/>
                    <a:pt x="5527" y="7119"/>
                  </a:cubicBezTo>
                  <a:cubicBezTo>
                    <a:pt x="4979" y="7119"/>
                    <a:pt x="4430" y="7023"/>
                    <a:pt x="3903" y="6823"/>
                  </a:cubicBezTo>
                  <a:cubicBezTo>
                    <a:pt x="2723" y="6375"/>
                    <a:pt x="1767" y="5419"/>
                    <a:pt x="1222" y="4284"/>
                  </a:cubicBezTo>
                  <a:cubicBezTo>
                    <a:pt x="1177" y="4191"/>
                    <a:pt x="1146" y="4070"/>
                    <a:pt x="1077" y="3991"/>
                  </a:cubicBezTo>
                  <a:cubicBezTo>
                    <a:pt x="846" y="3718"/>
                    <a:pt x="646" y="3418"/>
                    <a:pt x="487" y="3101"/>
                  </a:cubicBezTo>
                  <a:cubicBezTo>
                    <a:pt x="170" y="2445"/>
                    <a:pt x="35" y="1717"/>
                    <a:pt x="94" y="992"/>
                  </a:cubicBezTo>
                  <a:cubicBezTo>
                    <a:pt x="120" y="688"/>
                    <a:pt x="178" y="62"/>
                    <a:pt x="585" y="62"/>
                  </a:cubicBezTo>
                  <a:cubicBezTo>
                    <a:pt x="607" y="62"/>
                    <a:pt x="629" y="64"/>
                    <a:pt x="653" y="68"/>
                  </a:cubicBezTo>
                  <a:cubicBezTo>
                    <a:pt x="984" y="120"/>
                    <a:pt x="1229" y="485"/>
                    <a:pt x="1419" y="727"/>
                  </a:cubicBezTo>
                  <a:cubicBezTo>
                    <a:pt x="1947" y="1396"/>
                    <a:pt x="2382" y="2141"/>
                    <a:pt x="2702" y="2935"/>
                  </a:cubicBezTo>
                  <a:cubicBezTo>
                    <a:pt x="2778" y="3125"/>
                    <a:pt x="2847" y="3314"/>
                    <a:pt x="2909" y="3508"/>
                  </a:cubicBezTo>
                  <a:cubicBezTo>
                    <a:pt x="2915" y="3525"/>
                    <a:pt x="2928" y="3533"/>
                    <a:pt x="2942" y="3533"/>
                  </a:cubicBezTo>
                  <a:cubicBezTo>
                    <a:pt x="2963" y="3533"/>
                    <a:pt x="2983" y="3515"/>
                    <a:pt x="2975" y="3490"/>
                  </a:cubicBezTo>
                  <a:lnTo>
                    <a:pt x="2978" y="3490"/>
                  </a:lnTo>
                  <a:cubicBezTo>
                    <a:pt x="2706" y="2659"/>
                    <a:pt x="2313" y="1865"/>
                    <a:pt x="1816" y="1144"/>
                  </a:cubicBezTo>
                  <a:cubicBezTo>
                    <a:pt x="1591" y="823"/>
                    <a:pt x="1353" y="475"/>
                    <a:pt x="1060" y="213"/>
                  </a:cubicBezTo>
                  <a:cubicBezTo>
                    <a:pt x="930" y="98"/>
                    <a:pt x="75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-37492" y="3458699"/>
              <a:ext cx="1277707" cy="1330910"/>
            </a:xfrm>
            <a:custGeom>
              <a:avLst/>
              <a:gdLst/>
              <a:ahLst/>
              <a:cxnLst/>
              <a:rect l="l" t="t" r="r" b="b"/>
              <a:pathLst>
                <a:path w="10735" h="11182" extrusionOk="0">
                  <a:moveTo>
                    <a:pt x="6298" y="4411"/>
                  </a:moveTo>
                  <a:lnTo>
                    <a:pt x="6298" y="4411"/>
                  </a:lnTo>
                  <a:cubicBezTo>
                    <a:pt x="5429" y="6016"/>
                    <a:pt x="4690" y="7114"/>
                    <a:pt x="4493" y="7114"/>
                  </a:cubicBezTo>
                  <a:cubicBezTo>
                    <a:pt x="4486" y="7114"/>
                    <a:pt x="4478" y="7112"/>
                    <a:pt x="4472" y="7109"/>
                  </a:cubicBezTo>
                  <a:cubicBezTo>
                    <a:pt x="4352" y="7040"/>
                    <a:pt x="4586" y="6243"/>
                    <a:pt x="4983" y="5635"/>
                  </a:cubicBezTo>
                  <a:cubicBezTo>
                    <a:pt x="5311" y="5135"/>
                    <a:pt x="5777" y="4728"/>
                    <a:pt x="6298" y="4411"/>
                  </a:cubicBezTo>
                  <a:close/>
                  <a:moveTo>
                    <a:pt x="7303" y="1"/>
                  </a:moveTo>
                  <a:cubicBezTo>
                    <a:pt x="7096" y="1"/>
                    <a:pt x="6863" y="115"/>
                    <a:pt x="6756" y="163"/>
                  </a:cubicBezTo>
                  <a:cubicBezTo>
                    <a:pt x="5114" y="926"/>
                    <a:pt x="3862" y="4114"/>
                    <a:pt x="3862" y="4114"/>
                  </a:cubicBezTo>
                  <a:cubicBezTo>
                    <a:pt x="3458" y="5146"/>
                    <a:pt x="3151" y="6212"/>
                    <a:pt x="2940" y="7298"/>
                  </a:cubicBezTo>
                  <a:cubicBezTo>
                    <a:pt x="2568" y="6167"/>
                    <a:pt x="1974" y="5118"/>
                    <a:pt x="1198" y="4217"/>
                  </a:cubicBezTo>
                  <a:cubicBezTo>
                    <a:pt x="1038" y="4032"/>
                    <a:pt x="820" y="3842"/>
                    <a:pt x="595" y="3842"/>
                  </a:cubicBezTo>
                  <a:cubicBezTo>
                    <a:pt x="548" y="3842"/>
                    <a:pt x="500" y="3850"/>
                    <a:pt x="453" y="3869"/>
                  </a:cubicBezTo>
                  <a:cubicBezTo>
                    <a:pt x="239" y="3952"/>
                    <a:pt x="153" y="4204"/>
                    <a:pt x="111" y="4431"/>
                  </a:cubicBezTo>
                  <a:cubicBezTo>
                    <a:pt x="1" y="5035"/>
                    <a:pt x="32" y="5660"/>
                    <a:pt x="201" y="6253"/>
                  </a:cubicBezTo>
                  <a:cubicBezTo>
                    <a:pt x="398" y="6947"/>
                    <a:pt x="763" y="7474"/>
                    <a:pt x="1077" y="7851"/>
                  </a:cubicBezTo>
                  <a:cubicBezTo>
                    <a:pt x="1778" y="9803"/>
                    <a:pt x="3513" y="11125"/>
                    <a:pt x="5411" y="11180"/>
                  </a:cubicBezTo>
                  <a:cubicBezTo>
                    <a:pt x="5454" y="11181"/>
                    <a:pt x="5496" y="11182"/>
                    <a:pt x="5538" y="11182"/>
                  </a:cubicBezTo>
                  <a:cubicBezTo>
                    <a:pt x="7540" y="11182"/>
                    <a:pt x="8838" y="9764"/>
                    <a:pt x="9034" y="9541"/>
                  </a:cubicBezTo>
                  <a:lnTo>
                    <a:pt x="7550" y="8999"/>
                  </a:lnTo>
                  <a:lnTo>
                    <a:pt x="7550" y="8999"/>
                  </a:lnTo>
                  <a:cubicBezTo>
                    <a:pt x="8085" y="9186"/>
                    <a:pt x="8616" y="9376"/>
                    <a:pt x="9151" y="9562"/>
                  </a:cubicBezTo>
                  <a:cubicBezTo>
                    <a:pt x="9941" y="8896"/>
                    <a:pt x="9972" y="7809"/>
                    <a:pt x="9451" y="7281"/>
                  </a:cubicBezTo>
                  <a:cubicBezTo>
                    <a:pt x="9251" y="7081"/>
                    <a:pt x="8989" y="6981"/>
                    <a:pt x="8709" y="6957"/>
                  </a:cubicBezTo>
                  <a:cubicBezTo>
                    <a:pt x="7929" y="7772"/>
                    <a:pt x="7137" y="8419"/>
                    <a:pt x="6924" y="8419"/>
                  </a:cubicBezTo>
                  <a:cubicBezTo>
                    <a:pt x="6909" y="8419"/>
                    <a:pt x="6897" y="8416"/>
                    <a:pt x="6888" y="8409"/>
                  </a:cubicBezTo>
                  <a:cubicBezTo>
                    <a:pt x="6774" y="8327"/>
                    <a:pt x="7022" y="7623"/>
                    <a:pt x="7550" y="7257"/>
                  </a:cubicBezTo>
                  <a:cubicBezTo>
                    <a:pt x="7853" y="7058"/>
                    <a:pt x="8210" y="6952"/>
                    <a:pt x="8571" y="6952"/>
                  </a:cubicBezTo>
                  <a:cubicBezTo>
                    <a:pt x="8617" y="6952"/>
                    <a:pt x="8663" y="6953"/>
                    <a:pt x="8709" y="6957"/>
                  </a:cubicBezTo>
                  <a:cubicBezTo>
                    <a:pt x="9731" y="5891"/>
                    <a:pt x="10735" y="4538"/>
                    <a:pt x="10400" y="3959"/>
                  </a:cubicBezTo>
                  <a:cubicBezTo>
                    <a:pt x="10248" y="3695"/>
                    <a:pt x="9799" y="3560"/>
                    <a:pt x="9211" y="3560"/>
                  </a:cubicBezTo>
                  <a:cubicBezTo>
                    <a:pt x="8368" y="3560"/>
                    <a:pt x="7241" y="3837"/>
                    <a:pt x="6298" y="4411"/>
                  </a:cubicBezTo>
                  <a:cubicBezTo>
                    <a:pt x="6622" y="3814"/>
                    <a:pt x="6963" y="3148"/>
                    <a:pt x="7305" y="2441"/>
                  </a:cubicBezTo>
                  <a:cubicBezTo>
                    <a:pt x="7616" y="1792"/>
                    <a:pt x="7912" y="1054"/>
                    <a:pt x="7702" y="364"/>
                  </a:cubicBezTo>
                  <a:cubicBezTo>
                    <a:pt x="7674" y="253"/>
                    <a:pt x="7619" y="153"/>
                    <a:pt x="7540" y="77"/>
                  </a:cubicBezTo>
                  <a:cubicBezTo>
                    <a:pt x="7474" y="21"/>
                    <a:pt x="7391" y="1"/>
                    <a:pt x="7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312792" y="3456438"/>
              <a:ext cx="904690" cy="1147972"/>
            </a:xfrm>
            <a:custGeom>
              <a:avLst/>
              <a:gdLst/>
              <a:ahLst/>
              <a:cxnLst/>
              <a:rect l="l" t="t" r="r" b="b"/>
              <a:pathLst>
                <a:path w="7601" h="9645" extrusionOk="0">
                  <a:moveTo>
                    <a:pt x="3264" y="4559"/>
                  </a:moveTo>
                  <a:cubicBezTo>
                    <a:pt x="3082" y="4891"/>
                    <a:pt x="2895" y="5221"/>
                    <a:pt x="2702" y="5548"/>
                  </a:cubicBezTo>
                  <a:cubicBezTo>
                    <a:pt x="2430" y="6003"/>
                    <a:pt x="2154" y="6469"/>
                    <a:pt x="1819" y="6883"/>
                  </a:cubicBezTo>
                  <a:cubicBezTo>
                    <a:pt x="1764" y="6952"/>
                    <a:pt x="1660" y="7110"/>
                    <a:pt x="1567" y="7131"/>
                  </a:cubicBezTo>
                  <a:cubicBezTo>
                    <a:pt x="1563" y="7132"/>
                    <a:pt x="1559" y="7133"/>
                    <a:pt x="1555" y="7133"/>
                  </a:cubicBezTo>
                  <a:cubicBezTo>
                    <a:pt x="1527" y="7133"/>
                    <a:pt x="1529" y="7098"/>
                    <a:pt x="1526" y="7055"/>
                  </a:cubicBezTo>
                  <a:cubicBezTo>
                    <a:pt x="1526" y="6921"/>
                    <a:pt x="1574" y="6779"/>
                    <a:pt x="1612" y="6652"/>
                  </a:cubicBezTo>
                  <a:cubicBezTo>
                    <a:pt x="1836" y="5958"/>
                    <a:pt x="2257" y="5344"/>
                    <a:pt x="2820" y="4882"/>
                  </a:cubicBezTo>
                  <a:cubicBezTo>
                    <a:pt x="2961" y="4766"/>
                    <a:pt x="3110" y="4658"/>
                    <a:pt x="3264" y="4559"/>
                  </a:cubicBezTo>
                  <a:close/>
                  <a:moveTo>
                    <a:pt x="5604" y="7035"/>
                  </a:moveTo>
                  <a:cubicBezTo>
                    <a:pt x="5636" y="7035"/>
                    <a:pt x="5669" y="7036"/>
                    <a:pt x="5701" y="7038"/>
                  </a:cubicBezTo>
                  <a:lnTo>
                    <a:pt x="5701" y="7038"/>
                  </a:lnTo>
                  <a:cubicBezTo>
                    <a:pt x="5445" y="7302"/>
                    <a:pt x="5178" y="7555"/>
                    <a:pt x="4900" y="7797"/>
                  </a:cubicBezTo>
                  <a:cubicBezTo>
                    <a:pt x="4666" y="8004"/>
                    <a:pt x="4424" y="8215"/>
                    <a:pt x="4155" y="8370"/>
                  </a:cubicBezTo>
                  <a:cubicBezTo>
                    <a:pt x="4125" y="8388"/>
                    <a:pt x="4036" y="8446"/>
                    <a:pt x="3984" y="8446"/>
                  </a:cubicBezTo>
                  <a:cubicBezTo>
                    <a:pt x="3977" y="8446"/>
                    <a:pt x="3971" y="8445"/>
                    <a:pt x="3965" y="8442"/>
                  </a:cubicBezTo>
                  <a:cubicBezTo>
                    <a:pt x="3924" y="8418"/>
                    <a:pt x="3958" y="8287"/>
                    <a:pt x="3969" y="8242"/>
                  </a:cubicBezTo>
                  <a:cubicBezTo>
                    <a:pt x="4017" y="8087"/>
                    <a:pt x="4089" y="7939"/>
                    <a:pt x="4183" y="7804"/>
                  </a:cubicBezTo>
                  <a:cubicBezTo>
                    <a:pt x="4491" y="7339"/>
                    <a:pt x="5045" y="7035"/>
                    <a:pt x="5604" y="7035"/>
                  </a:cubicBezTo>
                  <a:close/>
                  <a:moveTo>
                    <a:pt x="4324" y="1"/>
                  </a:moveTo>
                  <a:cubicBezTo>
                    <a:pt x="4126" y="1"/>
                    <a:pt x="3914" y="107"/>
                    <a:pt x="3758" y="207"/>
                  </a:cubicBezTo>
                  <a:cubicBezTo>
                    <a:pt x="3351" y="476"/>
                    <a:pt x="2989" y="803"/>
                    <a:pt x="2678" y="1180"/>
                  </a:cubicBezTo>
                  <a:cubicBezTo>
                    <a:pt x="2081" y="1876"/>
                    <a:pt x="1591" y="2673"/>
                    <a:pt x="1184" y="3495"/>
                  </a:cubicBezTo>
                  <a:cubicBezTo>
                    <a:pt x="591" y="4688"/>
                    <a:pt x="194" y="5972"/>
                    <a:pt x="4" y="7297"/>
                  </a:cubicBezTo>
                  <a:cubicBezTo>
                    <a:pt x="0" y="7322"/>
                    <a:pt x="22" y="7338"/>
                    <a:pt x="41" y="7338"/>
                  </a:cubicBezTo>
                  <a:cubicBezTo>
                    <a:pt x="54" y="7338"/>
                    <a:pt x="65" y="7331"/>
                    <a:pt x="66" y="7314"/>
                  </a:cubicBezTo>
                  <a:lnTo>
                    <a:pt x="70" y="7317"/>
                  </a:lnTo>
                  <a:cubicBezTo>
                    <a:pt x="308" y="5668"/>
                    <a:pt x="870" y="4081"/>
                    <a:pt x="1726" y="2649"/>
                  </a:cubicBezTo>
                  <a:cubicBezTo>
                    <a:pt x="2181" y="1890"/>
                    <a:pt x="2706" y="1138"/>
                    <a:pt x="3389" y="569"/>
                  </a:cubicBezTo>
                  <a:cubicBezTo>
                    <a:pt x="3614" y="380"/>
                    <a:pt x="3970" y="71"/>
                    <a:pt x="4304" y="71"/>
                  </a:cubicBezTo>
                  <a:cubicBezTo>
                    <a:pt x="4349" y="71"/>
                    <a:pt x="4394" y="77"/>
                    <a:pt x="4438" y="89"/>
                  </a:cubicBezTo>
                  <a:cubicBezTo>
                    <a:pt x="4652" y="151"/>
                    <a:pt x="4724" y="393"/>
                    <a:pt x="4762" y="590"/>
                  </a:cubicBezTo>
                  <a:cubicBezTo>
                    <a:pt x="4793" y="769"/>
                    <a:pt x="4800" y="952"/>
                    <a:pt x="4779" y="1131"/>
                  </a:cubicBezTo>
                  <a:cubicBezTo>
                    <a:pt x="4738" y="1507"/>
                    <a:pt x="4607" y="1866"/>
                    <a:pt x="4455" y="2208"/>
                  </a:cubicBezTo>
                  <a:cubicBezTo>
                    <a:pt x="4276" y="2608"/>
                    <a:pt x="4079" y="2998"/>
                    <a:pt x="3879" y="3388"/>
                  </a:cubicBezTo>
                  <a:cubicBezTo>
                    <a:pt x="3703" y="3736"/>
                    <a:pt x="3523" y="4082"/>
                    <a:pt x="3337" y="4425"/>
                  </a:cubicBezTo>
                  <a:lnTo>
                    <a:pt x="3337" y="4425"/>
                  </a:lnTo>
                  <a:cubicBezTo>
                    <a:pt x="2851" y="4721"/>
                    <a:pt x="2420" y="5096"/>
                    <a:pt x="2092" y="5551"/>
                  </a:cubicBezTo>
                  <a:cubicBezTo>
                    <a:pt x="1854" y="5886"/>
                    <a:pt x="1667" y="6258"/>
                    <a:pt x="1543" y="6652"/>
                  </a:cubicBezTo>
                  <a:cubicBezTo>
                    <a:pt x="1516" y="6738"/>
                    <a:pt x="1364" y="7148"/>
                    <a:pt x="1522" y="7200"/>
                  </a:cubicBezTo>
                  <a:cubicBezTo>
                    <a:pt x="1531" y="7203"/>
                    <a:pt x="1539" y="7204"/>
                    <a:pt x="1548" y="7204"/>
                  </a:cubicBezTo>
                  <a:cubicBezTo>
                    <a:pt x="1623" y="7204"/>
                    <a:pt x="1700" y="7116"/>
                    <a:pt x="1743" y="7073"/>
                  </a:cubicBezTo>
                  <a:cubicBezTo>
                    <a:pt x="1878" y="6924"/>
                    <a:pt x="2002" y="6765"/>
                    <a:pt x="2112" y="6596"/>
                  </a:cubicBezTo>
                  <a:cubicBezTo>
                    <a:pt x="2516" y="6017"/>
                    <a:pt x="2868" y="5399"/>
                    <a:pt x="3213" y="4782"/>
                  </a:cubicBezTo>
                  <a:cubicBezTo>
                    <a:pt x="3267" y="4685"/>
                    <a:pt x="3321" y="4588"/>
                    <a:pt x="3374" y="4490"/>
                  </a:cubicBezTo>
                  <a:lnTo>
                    <a:pt x="3374" y="4490"/>
                  </a:lnTo>
                  <a:cubicBezTo>
                    <a:pt x="3748" y="4263"/>
                    <a:pt x="4152" y="4083"/>
                    <a:pt x="4566" y="3947"/>
                  </a:cubicBezTo>
                  <a:cubicBezTo>
                    <a:pt x="5110" y="3766"/>
                    <a:pt x="5684" y="3650"/>
                    <a:pt x="6259" y="3650"/>
                  </a:cubicBezTo>
                  <a:cubicBezTo>
                    <a:pt x="6267" y="3650"/>
                    <a:pt x="6275" y="3650"/>
                    <a:pt x="6284" y="3650"/>
                  </a:cubicBezTo>
                  <a:cubicBezTo>
                    <a:pt x="6632" y="3650"/>
                    <a:pt x="7126" y="3677"/>
                    <a:pt x="7378" y="3964"/>
                  </a:cubicBezTo>
                  <a:cubicBezTo>
                    <a:pt x="7560" y="4174"/>
                    <a:pt x="7481" y="4488"/>
                    <a:pt x="7391" y="4719"/>
                  </a:cubicBezTo>
                  <a:cubicBezTo>
                    <a:pt x="7250" y="5096"/>
                    <a:pt x="7022" y="5437"/>
                    <a:pt x="6788" y="5755"/>
                  </a:cubicBezTo>
                  <a:cubicBezTo>
                    <a:pt x="6471" y="6184"/>
                    <a:pt x="6127" y="6592"/>
                    <a:pt x="5758" y="6978"/>
                  </a:cubicBezTo>
                  <a:lnTo>
                    <a:pt x="5758" y="6978"/>
                  </a:lnTo>
                  <a:cubicBezTo>
                    <a:pt x="5715" y="6974"/>
                    <a:pt x="5672" y="6972"/>
                    <a:pt x="5629" y="6972"/>
                  </a:cubicBezTo>
                  <a:cubicBezTo>
                    <a:pt x="5494" y="6972"/>
                    <a:pt x="5359" y="6989"/>
                    <a:pt x="5228" y="7017"/>
                  </a:cubicBezTo>
                  <a:cubicBezTo>
                    <a:pt x="4880" y="7086"/>
                    <a:pt x="4559" y="7266"/>
                    <a:pt x="4314" y="7524"/>
                  </a:cubicBezTo>
                  <a:cubicBezTo>
                    <a:pt x="4117" y="7738"/>
                    <a:pt x="3893" y="8056"/>
                    <a:pt x="3879" y="8363"/>
                  </a:cubicBezTo>
                  <a:cubicBezTo>
                    <a:pt x="3874" y="8470"/>
                    <a:pt x="3916" y="8506"/>
                    <a:pt x="3977" y="8506"/>
                  </a:cubicBezTo>
                  <a:cubicBezTo>
                    <a:pt x="4075" y="8506"/>
                    <a:pt x="4221" y="8411"/>
                    <a:pt x="4290" y="8366"/>
                  </a:cubicBezTo>
                  <a:cubicBezTo>
                    <a:pt x="4604" y="8163"/>
                    <a:pt x="4886" y="7907"/>
                    <a:pt x="5162" y="7652"/>
                  </a:cubicBezTo>
                  <a:cubicBezTo>
                    <a:pt x="5374" y="7455"/>
                    <a:pt x="5579" y="7253"/>
                    <a:pt x="5779" y="7045"/>
                  </a:cubicBezTo>
                  <a:lnTo>
                    <a:pt x="5779" y="7045"/>
                  </a:lnTo>
                  <a:cubicBezTo>
                    <a:pt x="5874" y="7056"/>
                    <a:pt x="5970" y="7076"/>
                    <a:pt x="6063" y="7107"/>
                  </a:cubicBezTo>
                  <a:cubicBezTo>
                    <a:pt x="6729" y="7324"/>
                    <a:pt x="6932" y="8083"/>
                    <a:pt x="6756" y="8708"/>
                  </a:cubicBezTo>
                  <a:cubicBezTo>
                    <a:pt x="6656" y="9053"/>
                    <a:pt x="6456" y="9357"/>
                    <a:pt x="6180" y="9588"/>
                  </a:cubicBezTo>
                  <a:cubicBezTo>
                    <a:pt x="6156" y="9612"/>
                    <a:pt x="6178" y="9645"/>
                    <a:pt x="6205" y="9645"/>
                  </a:cubicBezTo>
                  <a:cubicBezTo>
                    <a:pt x="6213" y="9645"/>
                    <a:pt x="6221" y="9642"/>
                    <a:pt x="6229" y="9636"/>
                  </a:cubicBezTo>
                  <a:cubicBezTo>
                    <a:pt x="6750" y="9188"/>
                    <a:pt x="7039" y="8446"/>
                    <a:pt x="6808" y="7773"/>
                  </a:cubicBezTo>
                  <a:cubicBezTo>
                    <a:pt x="6715" y="7480"/>
                    <a:pt x="6505" y="7235"/>
                    <a:pt x="6225" y="7100"/>
                  </a:cubicBezTo>
                  <a:cubicBezTo>
                    <a:pt x="6102" y="7040"/>
                    <a:pt x="5970" y="7004"/>
                    <a:pt x="5835" y="6986"/>
                  </a:cubicBezTo>
                  <a:lnTo>
                    <a:pt x="5835" y="6986"/>
                  </a:lnTo>
                  <a:cubicBezTo>
                    <a:pt x="5971" y="6842"/>
                    <a:pt x="6105" y="6695"/>
                    <a:pt x="6235" y="6545"/>
                  </a:cubicBezTo>
                  <a:cubicBezTo>
                    <a:pt x="6570" y="6175"/>
                    <a:pt x="6870" y="5779"/>
                    <a:pt x="7139" y="5361"/>
                  </a:cubicBezTo>
                  <a:cubicBezTo>
                    <a:pt x="7326" y="5058"/>
                    <a:pt x="7522" y="4713"/>
                    <a:pt x="7550" y="4350"/>
                  </a:cubicBezTo>
                  <a:cubicBezTo>
                    <a:pt x="7600" y="3720"/>
                    <a:pt x="6917" y="3580"/>
                    <a:pt x="6309" y="3580"/>
                  </a:cubicBezTo>
                  <a:cubicBezTo>
                    <a:pt x="6037" y="3580"/>
                    <a:pt x="5781" y="3608"/>
                    <a:pt x="5611" y="3633"/>
                  </a:cubicBezTo>
                  <a:cubicBezTo>
                    <a:pt x="4874" y="3735"/>
                    <a:pt x="4113" y="3976"/>
                    <a:pt x="3445" y="4361"/>
                  </a:cubicBezTo>
                  <a:lnTo>
                    <a:pt x="3445" y="4361"/>
                  </a:lnTo>
                  <a:cubicBezTo>
                    <a:pt x="3821" y="3671"/>
                    <a:pt x="4183" y="2969"/>
                    <a:pt x="4507" y="2253"/>
                  </a:cubicBezTo>
                  <a:cubicBezTo>
                    <a:pt x="4662" y="1908"/>
                    <a:pt x="4797" y="1542"/>
                    <a:pt x="4842" y="1162"/>
                  </a:cubicBezTo>
                  <a:cubicBezTo>
                    <a:pt x="4866" y="986"/>
                    <a:pt x="4862" y="807"/>
                    <a:pt x="4838" y="631"/>
                  </a:cubicBezTo>
                  <a:cubicBezTo>
                    <a:pt x="4811" y="455"/>
                    <a:pt x="4762" y="245"/>
                    <a:pt x="4628" y="117"/>
                  </a:cubicBezTo>
                  <a:cubicBezTo>
                    <a:pt x="4539" y="33"/>
                    <a:pt x="4434" y="1"/>
                    <a:pt x="4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1468350" y="3078250"/>
            <a:ext cx="62073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1"/>
          </p:nvPr>
        </p:nvSpPr>
        <p:spPr>
          <a:xfrm>
            <a:off x="1468350" y="1567563"/>
            <a:ext cx="6207300" cy="14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14"/>
          <p:cNvGrpSpPr/>
          <p:nvPr/>
        </p:nvGrpSpPr>
        <p:grpSpPr>
          <a:xfrm rot="10800000" flipH="1">
            <a:off x="7578427" y="-281059"/>
            <a:ext cx="1406138" cy="1466221"/>
            <a:chOff x="-38325" y="3456438"/>
            <a:chExt cx="1278540" cy="1333171"/>
          </a:xfrm>
        </p:grpSpPr>
        <p:sp>
          <p:nvSpPr>
            <p:cNvPr id="200" name="Google Shape;200;p14"/>
            <p:cNvSpPr/>
            <p:nvPr/>
          </p:nvSpPr>
          <p:spPr>
            <a:xfrm>
              <a:off x="768650" y="4286503"/>
              <a:ext cx="230904" cy="175082"/>
            </a:xfrm>
            <a:custGeom>
              <a:avLst/>
              <a:gdLst/>
              <a:ahLst/>
              <a:cxnLst/>
              <a:rect l="l" t="t" r="r" b="b"/>
              <a:pathLst>
                <a:path w="1940" h="1471" extrusionOk="0">
                  <a:moveTo>
                    <a:pt x="1800" y="0"/>
                  </a:moveTo>
                  <a:cubicBezTo>
                    <a:pt x="1438" y="0"/>
                    <a:pt x="1083" y="107"/>
                    <a:pt x="780" y="309"/>
                  </a:cubicBezTo>
                  <a:cubicBezTo>
                    <a:pt x="253" y="675"/>
                    <a:pt x="1" y="1379"/>
                    <a:pt x="115" y="1461"/>
                  </a:cubicBezTo>
                  <a:cubicBezTo>
                    <a:pt x="123" y="1468"/>
                    <a:pt x="135" y="1471"/>
                    <a:pt x="149" y="1471"/>
                  </a:cubicBezTo>
                  <a:cubicBezTo>
                    <a:pt x="361" y="1471"/>
                    <a:pt x="1155" y="823"/>
                    <a:pt x="1940" y="5"/>
                  </a:cubicBezTo>
                  <a:cubicBezTo>
                    <a:pt x="1893" y="2"/>
                    <a:pt x="1847" y="0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480853" y="3984066"/>
              <a:ext cx="231618" cy="322194"/>
            </a:xfrm>
            <a:custGeom>
              <a:avLst/>
              <a:gdLst/>
              <a:ahLst/>
              <a:cxnLst/>
              <a:rect l="l" t="t" r="r" b="b"/>
              <a:pathLst>
                <a:path w="1946" h="2707" extrusionOk="0">
                  <a:moveTo>
                    <a:pt x="1946" y="0"/>
                  </a:moveTo>
                  <a:cubicBezTo>
                    <a:pt x="1425" y="318"/>
                    <a:pt x="959" y="725"/>
                    <a:pt x="631" y="1225"/>
                  </a:cubicBezTo>
                  <a:cubicBezTo>
                    <a:pt x="231" y="1832"/>
                    <a:pt x="0" y="2629"/>
                    <a:pt x="121" y="2702"/>
                  </a:cubicBezTo>
                  <a:cubicBezTo>
                    <a:pt x="127" y="2705"/>
                    <a:pt x="133" y="2707"/>
                    <a:pt x="141" y="2707"/>
                  </a:cubicBezTo>
                  <a:cubicBezTo>
                    <a:pt x="333" y="2707"/>
                    <a:pt x="1072" y="1608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-38325" y="3916461"/>
              <a:ext cx="1080962" cy="855534"/>
            </a:xfrm>
            <a:custGeom>
              <a:avLst/>
              <a:gdLst/>
              <a:ahLst/>
              <a:cxnLst/>
              <a:rect l="l" t="t" r="r" b="b"/>
              <a:pathLst>
                <a:path w="9082" h="7188" extrusionOk="0">
                  <a:moveTo>
                    <a:pt x="589" y="1"/>
                  </a:moveTo>
                  <a:cubicBezTo>
                    <a:pt x="494" y="1"/>
                    <a:pt x="400" y="32"/>
                    <a:pt x="315" y="109"/>
                  </a:cubicBezTo>
                  <a:cubicBezTo>
                    <a:pt x="56" y="337"/>
                    <a:pt x="39" y="796"/>
                    <a:pt x="22" y="1113"/>
                  </a:cubicBezTo>
                  <a:cubicBezTo>
                    <a:pt x="1" y="1479"/>
                    <a:pt x="32" y="1845"/>
                    <a:pt x="111" y="2200"/>
                  </a:cubicBezTo>
                  <a:cubicBezTo>
                    <a:pt x="187" y="2562"/>
                    <a:pt x="315" y="2911"/>
                    <a:pt x="487" y="3242"/>
                  </a:cubicBezTo>
                  <a:cubicBezTo>
                    <a:pt x="570" y="3404"/>
                    <a:pt x="667" y="3559"/>
                    <a:pt x="774" y="3711"/>
                  </a:cubicBezTo>
                  <a:cubicBezTo>
                    <a:pt x="822" y="3777"/>
                    <a:pt x="870" y="3846"/>
                    <a:pt x="926" y="3908"/>
                  </a:cubicBezTo>
                  <a:cubicBezTo>
                    <a:pt x="970" y="3956"/>
                    <a:pt x="1015" y="4011"/>
                    <a:pt x="1053" y="4067"/>
                  </a:cubicBezTo>
                  <a:cubicBezTo>
                    <a:pt x="1115" y="4177"/>
                    <a:pt x="1157" y="4301"/>
                    <a:pt x="1212" y="4415"/>
                  </a:cubicBezTo>
                  <a:cubicBezTo>
                    <a:pt x="1326" y="4636"/>
                    <a:pt x="1450" y="4846"/>
                    <a:pt x="1591" y="5050"/>
                  </a:cubicBezTo>
                  <a:cubicBezTo>
                    <a:pt x="1985" y="5623"/>
                    <a:pt x="2489" y="6113"/>
                    <a:pt x="3072" y="6485"/>
                  </a:cubicBezTo>
                  <a:cubicBezTo>
                    <a:pt x="3818" y="6953"/>
                    <a:pt x="4675" y="7188"/>
                    <a:pt x="5538" y="7188"/>
                  </a:cubicBezTo>
                  <a:cubicBezTo>
                    <a:pt x="6056" y="7188"/>
                    <a:pt x="6576" y="7103"/>
                    <a:pt x="7074" y="6934"/>
                  </a:cubicBezTo>
                  <a:cubicBezTo>
                    <a:pt x="7792" y="6692"/>
                    <a:pt x="8454" y="6306"/>
                    <a:pt x="9013" y="5795"/>
                  </a:cubicBezTo>
                  <a:cubicBezTo>
                    <a:pt x="9030" y="5781"/>
                    <a:pt x="9044" y="5768"/>
                    <a:pt x="9058" y="5750"/>
                  </a:cubicBezTo>
                  <a:cubicBezTo>
                    <a:pt x="9081" y="5727"/>
                    <a:pt x="9059" y="5694"/>
                    <a:pt x="9034" y="5694"/>
                  </a:cubicBezTo>
                  <a:cubicBezTo>
                    <a:pt x="9026" y="5694"/>
                    <a:pt x="9017" y="5697"/>
                    <a:pt x="9010" y="5705"/>
                  </a:cubicBezTo>
                  <a:cubicBezTo>
                    <a:pt x="8592" y="6120"/>
                    <a:pt x="8061" y="6440"/>
                    <a:pt x="7526" y="6682"/>
                  </a:cubicBezTo>
                  <a:cubicBezTo>
                    <a:pt x="6892" y="6969"/>
                    <a:pt x="6210" y="7119"/>
                    <a:pt x="5527" y="7119"/>
                  </a:cubicBezTo>
                  <a:cubicBezTo>
                    <a:pt x="4979" y="7119"/>
                    <a:pt x="4430" y="7023"/>
                    <a:pt x="3903" y="6823"/>
                  </a:cubicBezTo>
                  <a:cubicBezTo>
                    <a:pt x="2723" y="6375"/>
                    <a:pt x="1767" y="5419"/>
                    <a:pt x="1222" y="4284"/>
                  </a:cubicBezTo>
                  <a:cubicBezTo>
                    <a:pt x="1177" y="4191"/>
                    <a:pt x="1146" y="4070"/>
                    <a:pt x="1077" y="3991"/>
                  </a:cubicBezTo>
                  <a:cubicBezTo>
                    <a:pt x="846" y="3718"/>
                    <a:pt x="646" y="3418"/>
                    <a:pt x="487" y="3101"/>
                  </a:cubicBezTo>
                  <a:cubicBezTo>
                    <a:pt x="170" y="2445"/>
                    <a:pt x="35" y="1717"/>
                    <a:pt x="94" y="992"/>
                  </a:cubicBezTo>
                  <a:cubicBezTo>
                    <a:pt x="120" y="688"/>
                    <a:pt x="178" y="62"/>
                    <a:pt x="585" y="62"/>
                  </a:cubicBezTo>
                  <a:cubicBezTo>
                    <a:pt x="607" y="62"/>
                    <a:pt x="629" y="64"/>
                    <a:pt x="653" y="68"/>
                  </a:cubicBezTo>
                  <a:cubicBezTo>
                    <a:pt x="984" y="120"/>
                    <a:pt x="1229" y="485"/>
                    <a:pt x="1419" y="727"/>
                  </a:cubicBezTo>
                  <a:cubicBezTo>
                    <a:pt x="1947" y="1396"/>
                    <a:pt x="2382" y="2141"/>
                    <a:pt x="2702" y="2935"/>
                  </a:cubicBezTo>
                  <a:cubicBezTo>
                    <a:pt x="2778" y="3125"/>
                    <a:pt x="2847" y="3314"/>
                    <a:pt x="2909" y="3508"/>
                  </a:cubicBezTo>
                  <a:cubicBezTo>
                    <a:pt x="2915" y="3525"/>
                    <a:pt x="2928" y="3533"/>
                    <a:pt x="2942" y="3533"/>
                  </a:cubicBezTo>
                  <a:cubicBezTo>
                    <a:pt x="2963" y="3533"/>
                    <a:pt x="2983" y="3515"/>
                    <a:pt x="2975" y="3490"/>
                  </a:cubicBezTo>
                  <a:lnTo>
                    <a:pt x="2978" y="3490"/>
                  </a:lnTo>
                  <a:cubicBezTo>
                    <a:pt x="2706" y="2659"/>
                    <a:pt x="2313" y="1865"/>
                    <a:pt x="1816" y="1144"/>
                  </a:cubicBezTo>
                  <a:cubicBezTo>
                    <a:pt x="1591" y="823"/>
                    <a:pt x="1353" y="475"/>
                    <a:pt x="1060" y="213"/>
                  </a:cubicBezTo>
                  <a:cubicBezTo>
                    <a:pt x="930" y="98"/>
                    <a:pt x="75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-37492" y="3458699"/>
              <a:ext cx="1277707" cy="1330910"/>
            </a:xfrm>
            <a:custGeom>
              <a:avLst/>
              <a:gdLst/>
              <a:ahLst/>
              <a:cxnLst/>
              <a:rect l="l" t="t" r="r" b="b"/>
              <a:pathLst>
                <a:path w="10735" h="11182" extrusionOk="0">
                  <a:moveTo>
                    <a:pt x="6298" y="4411"/>
                  </a:moveTo>
                  <a:lnTo>
                    <a:pt x="6298" y="4411"/>
                  </a:lnTo>
                  <a:cubicBezTo>
                    <a:pt x="5429" y="6016"/>
                    <a:pt x="4690" y="7114"/>
                    <a:pt x="4493" y="7114"/>
                  </a:cubicBezTo>
                  <a:cubicBezTo>
                    <a:pt x="4486" y="7114"/>
                    <a:pt x="4478" y="7112"/>
                    <a:pt x="4472" y="7109"/>
                  </a:cubicBezTo>
                  <a:cubicBezTo>
                    <a:pt x="4352" y="7040"/>
                    <a:pt x="4586" y="6243"/>
                    <a:pt x="4983" y="5635"/>
                  </a:cubicBezTo>
                  <a:cubicBezTo>
                    <a:pt x="5311" y="5135"/>
                    <a:pt x="5777" y="4728"/>
                    <a:pt x="6298" y="4411"/>
                  </a:cubicBezTo>
                  <a:close/>
                  <a:moveTo>
                    <a:pt x="7303" y="1"/>
                  </a:moveTo>
                  <a:cubicBezTo>
                    <a:pt x="7096" y="1"/>
                    <a:pt x="6863" y="115"/>
                    <a:pt x="6756" y="163"/>
                  </a:cubicBezTo>
                  <a:cubicBezTo>
                    <a:pt x="5114" y="926"/>
                    <a:pt x="3862" y="4114"/>
                    <a:pt x="3862" y="4114"/>
                  </a:cubicBezTo>
                  <a:cubicBezTo>
                    <a:pt x="3458" y="5146"/>
                    <a:pt x="3151" y="6212"/>
                    <a:pt x="2940" y="7298"/>
                  </a:cubicBezTo>
                  <a:cubicBezTo>
                    <a:pt x="2568" y="6167"/>
                    <a:pt x="1974" y="5118"/>
                    <a:pt x="1198" y="4217"/>
                  </a:cubicBezTo>
                  <a:cubicBezTo>
                    <a:pt x="1038" y="4032"/>
                    <a:pt x="820" y="3842"/>
                    <a:pt x="595" y="3842"/>
                  </a:cubicBezTo>
                  <a:cubicBezTo>
                    <a:pt x="548" y="3842"/>
                    <a:pt x="500" y="3850"/>
                    <a:pt x="453" y="3869"/>
                  </a:cubicBezTo>
                  <a:cubicBezTo>
                    <a:pt x="239" y="3952"/>
                    <a:pt x="153" y="4204"/>
                    <a:pt x="111" y="4431"/>
                  </a:cubicBezTo>
                  <a:cubicBezTo>
                    <a:pt x="1" y="5035"/>
                    <a:pt x="32" y="5660"/>
                    <a:pt x="201" y="6253"/>
                  </a:cubicBezTo>
                  <a:cubicBezTo>
                    <a:pt x="398" y="6947"/>
                    <a:pt x="763" y="7474"/>
                    <a:pt x="1077" y="7851"/>
                  </a:cubicBezTo>
                  <a:cubicBezTo>
                    <a:pt x="1778" y="9803"/>
                    <a:pt x="3513" y="11125"/>
                    <a:pt x="5411" y="11180"/>
                  </a:cubicBezTo>
                  <a:cubicBezTo>
                    <a:pt x="5454" y="11181"/>
                    <a:pt x="5496" y="11182"/>
                    <a:pt x="5538" y="11182"/>
                  </a:cubicBezTo>
                  <a:cubicBezTo>
                    <a:pt x="7540" y="11182"/>
                    <a:pt x="8838" y="9764"/>
                    <a:pt x="9034" y="9541"/>
                  </a:cubicBezTo>
                  <a:lnTo>
                    <a:pt x="7550" y="8999"/>
                  </a:lnTo>
                  <a:lnTo>
                    <a:pt x="7550" y="8999"/>
                  </a:lnTo>
                  <a:cubicBezTo>
                    <a:pt x="8085" y="9186"/>
                    <a:pt x="8616" y="9376"/>
                    <a:pt x="9151" y="9562"/>
                  </a:cubicBezTo>
                  <a:cubicBezTo>
                    <a:pt x="9941" y="8896"/>
                    <a:pt x="9972" y="7809"/>
                    <a:pt x="9451" y="7281"/>
                  </a:cubicBezTo>
                  <a:cubicBezTo>
                    <a:pt x="9251" y="7081"/>
                    <a:pt x="8989" y="6981"/>
                    <a:pt x="8709" y="6957"/>
                  </a:cubicBezTo>
                  <a:cubicBezTo>
                    <a:pt x="7929" y="7772"/>
                    <a:pt x="7137" y="8419"/>
                    <a:pt x="6924" y="8419"/>
                  </a:cubicBezTo>
                  <a:cubicBezTo>
                    <a:pt x="6909" y="8419"/>
                    <a:pt x="6897" y="8416"/>
                    <a:pt x="6888" y="8409"/>
                  </a:cubicBezTo>
                  <a:cubicBezTo>
                    <a:pt x="6774" y="8327"/>
                    <a:pt x="7022" y="7623"/>
                    <a:pt x="7550" y="7257"/>
                  </a:cubicBezTo>
                  <a:cubicBezTo>
                    <a:pt x="7853" y="7058"/>
                    <a:pt x="8210" y="6952"/>
                    <a:pt x="8571" y="6952"/>
                  </a:cubicBezTo>
                  <a:cubicBezTo>
                    <a:pt x="8617" y="6952"/>
                    <a:pt x="8663" y="6953"/>
                    <a:pt x="8709" y="6957"/>
                  </a:cubicBezTo>
                  <a:cubicBezTo>
                    <a:pt x="9731" y="5891"/>
                    <a:pt x="10735" y="4538"/>
                    <a:pt x="10400" y="3959"/>
                  </a:cubicBezTo>
                  <a:cubicBezTo>
                    <a:pt x="10248" y="3695"/>
                    <a:pt x="9799" y="3560"/>
                    <a:pt x="9211" y="3560"/>
                  </a:cubicBezTo>
                  <a:cubicBezTo>
                    <a:pt x="8368" y="3560"/>
                    <a:pt x="7241" y="3837"/>
                    <a:pt x="6298" y="4411"/>
                  </a:cubicBezTo>
                  <a:cubicBezTo>
                    <a:pt x="6622" y="3814"/>
                    <a:pt x="6963" y="3148"/>
                    <a:pt x="7305" y="2441"/>
                  </a:cubicBezTo>
                  <a:cubicBezTo>
                    <a:pt x="7616" y="1792"/>
                    <a:pt x="7912" y="1054"/>
                    <a:pt x="7702" y="364"/>
                  </a:cubicBezTo>
                  <a:cubicBezTo>
                    <a:pt x="7674" y="253"/>
                    <a:pt x="7619" y="153"/>
                    <a:pt x="7540" y="77"/>
                  </a:cubicBezTo>
                  <a:cubicBezTo>
                    <a:pt x="7474" y="21"/>
                    <a:pt x="7391" y="1"/>
                    <a:pt x="7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312792" y="3456438"/>
              <a:ext cx="904690" cy="1147972"/>
            </a:xfrm>
            <a:custGeom>
              <a:avLst/>
              <a:gdLst/>
              <a:ahLst/>
              <a:cxnLst/>
              <a:rect l="l" t="t" r="r" b="b"/>
              <a:pathLst>
                <a:path w="7601" h="9645" extrusionOk="0">
                  <a:moveTo>
                    <a:pt x="3264" y="4559"/>
                  </a:moveTo>
                  <a:cubicBezTo>
                    <a:pt x="3082" y="4891"/>
                    <a:pt x="2895" y="5221"/>
                    <a:pt x="2702" y="5548"/>
                  </a:cubicBezTo>
                  <a:cubicBezTo>
                    <a:pt x="2430" y="6003"/>
                    <a:pt x="2154" y="6469"/>
                    <a:pt x="1819" y="6883"/>
                  </a:cubicBezTo>
                  <a:cubicBezTo>
                    <a:pt x="1764" y="6952"/>
                    <a:pt x="1660" y="7110"/>
                    <a:pt x="1567" y="7131"/>
                  </a:cubicBezTo>
                  <a:cubicBezTo>
                    <a:pt x="1563" y="7132"/>
                    <a:pt x="1559" y="7133"/>
                    <a:pt x="1555" y="7133"/>
                  </a:cubicBezTo>
                  <a:cubicBezTo>
                    <a:pt x="1527" y="7133"/>
                    <a:pt x="1529" y="7098"/>
                    <a:pt x="1526" y="7055"/>
                  </a:cubicBezTo>
                  <a:cubicBezTo>
                    <a:pt x="1526" y="6921"/>
                    <a:pt x="1574" y="6779"/>
                    <a:pt x="1612" y="6652"/>
                  </a:cubicBezTo>
                  <a:cubicBezTo>
                    <a:pt x="1836" y="5958"/>
                    <a:pt x="2257" y="5344"/>
                    <a:pt x="2820" y="4882"/>
                  </a:cubicBezTo>
                  <a:cubicBezTo>
                    <a:pt x="2961" y="4766"/>
                    <a:pt x="3110" y="4658"/>
                    <a:pt x="3264" y="4559"/>
                  </a:cubicBezTo>
                  <a:close/>
                  <a:moveTo>
                    <a:pt x="5604" y="7035"/>
                  </a:moveTo>
                  <a:cubicBezTo>
                    <a:pt x="5636" y="7035"/>
                    <a:pt x="5669" y="7036"/>
                    <a:pt x="5701" y="7038"/>
                  </a:cubicBezTo>
                  <a:lnTo>
                    <a:pt x="5701" y="7038"/>
                  </a:lnTo>
                  <a:cubicBezTo>
                    <a:pt x="5445" y="7302"/>
                    <a:pt x="5178" y="7555"/>
                    <a:pt x="4900" y="7797"/>
                  </a:cubicBezTo>
                  <a:cubicBezTo>
                    <a:pt x="4666" y="8004"/>
                    <a:pt x="4424" y="8215"/>
                    <a:pt x="4155" y="8370"/>
                  </a:cubicBezTo>
                  <a:cubicBezTo>
                    <a:pt x="4125" y="8388"/>
                    <a:pt x="4036" y="8446"/>
                    <a:pt x="3984" y="8446"/>
                  </a:cubicBezTo>
                  <a:cubicBezTo>
                    <a:pt x="3977" y="8446"/>
                    <a:pt x="3971" y="8445"/>
                    <a:pt x="3965" y="8442"/>
                  </a:cubicBezTo>
                  <a:cubicBezTo>
                    <a:pt x="3924" y="8418"/>
                    <a:pt x="3958" y="8287"/>
                    <a:pt x="3969" y="8242"/>
                  </a:cubicBezTo>
                  <a:cubicBezTo>
                    <a:pt x="4017" y="8087"/>
                    <a:pt x="4089" y="7939"/>
                    <a:pt x="4183" y="7804"/>
                  </a:cubicBezTo>
                  <a:cubicBezTo>
                    <a:pt x="4491" y="7339"/>
                    <a:pt x="5045" y="7035"/>
                    <a:pt x="5604" y="7035"/>
                  </a:cubicBezTo>
                  <a:close/>
                  <a:moveTo>
                    <a:pt x="4324" y="1"/>
                  </a:moveTo>
                  <a:cubicBezTo>
                    <a:pt x="4126" y="1"/>
                    <a:pt x="3914" y="107"/>
                    <a:pt x="3758" y="207"/>
                  </a:cubicBezTo>
                  <a:cubicBezTo>
                    <a:pt x="3351" y="476"/>
                    <a:pt x="2989" y="803"/>
                    <a:pt x="2678" y="1180"/>
                  </a:cubicBezTo>
                  <a:cubicBezTo>
                    <a:pt x="2081" y="1876"/>
                    <a:pt x="1591" y="2673"/>
                    <a:pt x="1184" y="3495"/>
                  </a:cubicBezTo>
                  <a:cubicBezTo>
                    <a:pt x="591" y="4688"/>
                    <a:pt x="194" y="5972"/>
                    <a:pt x="4" y="7297"/>
                  </a:cubicBezTo>
                  <a:cubicBezTo>
                    <a:pt x="0" y="7322"/>
                    <a:pt x="22" y="7338"/>
                    <a:pt x="41" y="7338"/>
                  </a:cubicBezTo>
                  <a:cubicBezTo>
                    <a:pt x="54" y="7338"/>
                    <a:pt x="65" y="7331"/>
                    <a:pt x="66" y="7314"/>
                  </a:cubicBezTo>
                  <a:lnTo>
                    <a:pt x="70" y="7317"/>
                  </a:lnTo>
                  <a:cubicBezTo>
                    <a:pt x="308" y="5668"/>
                    <a:pt x="870" y="4081"/>
                    <a:pt x="1726" y="2649"/>
                  </a:cubicBezTo>
                  <a:cubicBezTo>
                    <a:pt x="2181" y="1890"/>
                    <a:pt x="2706" y="1138"/>
                    <a:pt x="3389" y="569"/>
                  </a:cubicBezTo>
                  <a:cubicBezTo>
                    <a:pt x="3614" y="380"/>
                    <a:pt x="3970" y="71"/>
                    <a:pt x="4304" y="71"/>
                  </a:cubicBezTo>
                  <a:cubicBezTo>
                    <a:pt x="4349" y="71"/>
                    <a:pt x="4394" y="77"/>
                    <a:pt x="4438" y="89"/>
                  </a:cubicBezTo>
                  <a:cubicBezTo>
                    <a:pt x="4652" y="151"/>
                    <a:pt x="4724" y="393"/>
                    <a:pt x="4762" y="590"/>
                  </a:cubicBezTo>
                  <a:cubicBezTo>
                    <a:pt x="4793" y="769"/>
                    <a:pt x="4800" y="952"/>
                    <a:pt x="4779" y="1131"/>
                  </a:cubicBezTo>
                  <a:cubicBezTo>
                    <a:pt x="4738" y="1507"/>
                    <a:pt x="4607" y="1866"/>
                    <a:pt x="4455" y="2208"/>
                  </a:cubicBezTo>
                  <a:cubicBezTo>
                    <a:pt x="4276" y="2608"/>
                    <a:pt x="4079" y="2998"/>
                    <a:pt x="3879" y="3388"/>
                  </a:cubicBezTo>
                  <a:cubicBezTo>
                    <a:pt x="3703" y="3736"/>
                    <a:pt x="3523" y="4082"/>
                    <a:pt x="3337" y="4425"/>
                  </a:cubicBezTo>
                  <a:lnTo>
                    <a:pt x="3337" y="4425"/>
                  </a:lnTo>
                  <a:cubicBezTo>
                    <a:pt x="2851" y="4721"/>
                    <a:pt x="2420" y="5096"/>
                    <a:pt x="2092" y="5551"/>
                  </a:cubicBezTo>
                  <a:cubicBezTo>
                    <a:pt x="1854" y="5886"/>
                    <a:pt x="1667" y="6258"/>
                    <a:pt x="1543" y="6652"/>
                  </a:cubicBezTo>
                  <a:cubicBezTo>
                    <a:pt x="1516" y="6738"/>
                    <a:pt x="1364" y="7148"/>
                    <a:pt x="1522" y="7200"/>
                  </a:cubicBezTo>
                  <a:cubicBezTo>
                    <a:pt x="1531" y="7203"/>
                    <a:pt x="1539" y="7204"/>
                    <a:pt x="1548" y="7204"/>
                  </a:cubicBezTo>
                  <a:cubicBezTo>
                    <a:pt x="1623" y="7204"/>
                    <a:pt x="1700" y="7116"/>
                    <a:pt x="1743" y="7073"/>
                  </a:cubicBezTo>
                  <a:cubicBezTo>
                    <a:pt x="1878" y="6924"/>
                    <a:pt x="2002" y="6765"/>
                    <a:pt x="2112" y="6596"/>
                  </a:cubicBezTo>
                  <a:cubicBezTo>
                    <a:pt x="2516" y="6017"/>
                    <a:pt x="2868" y="5399"/>
                    <a:pt x="3213" y="4782"/>
                  </a:cubicBezTo>
                  <a:cubicBezTo>
                    <a:pt x="3267" y="4685"/>
                    <a:pt x="3321" y="4588"/>
                    <a:pt x="3374" y="4490"/>
                  </a:cubicBezTo>
                  <a:lnTo>
                    <a:pt x="3374" y="4490"/>
                  </a:lnTo>
                  <a:cubicBezTo>
                    <a:pt x="3748" y="4263"/>
                    <a:pt x="4152" y="4083"/>
                    <a:pt x="4566" y="3947"/>
                  </a:cubicBezTo>
                  <a:cubicBezTo>
                    <a:pt x="5110" y="3766"/>
                    <a:pt x="5684" y="3650"/>
                    <a:pt x="6259" y="3650"/>
                  </a:cubicBezTo>
                  <a:cubicBezTo>
                    <a:pt x="6267" y="3650"/>
                    <a:pt x="6275" y="3650"/>
                    <a:pt x="6284" y="3650"/>
                  </a:cubicBezTo>
                  <a:cubicBezTo>
                    <a:pt x="6632" y="3650"/>
                    <a:pt x="7126" y="3677"/>
                    <a:pt x="7378" y="3964"/>
                  </a:cubicBezTo>
                  <a:cubicBezTo>
                    <a:pt x="7560" y="4174"/>
                    <a:pt x="7481" y="4488"/>
                    <a:pt x="7391" y="4719"/>
                  </a:cubicBezTo>
                  <a:cubicBezTo>
                    <a:pt x="7250" y="5096"/>
                    <a:pt x="7022" y="5437"/>
                    <a:pt x="6788" y="5755"/>
                  </a:cubicBezTo>
                  <a:cubicBezTo>
                    <a:pt x="6471" y="6184"/>
                    <a:pt x="6127" y="6592"/>
                    <a:pt x="5758" y="6978"/>
                  </a:cubicBezTo>
                  <a:lnTo>
                    <a:pt x="5758" y="6978"/>
                  </a:lnTo>
                  <a:cubicBezTo>
                    <a:pt x="5715" y="6974"/>
                    <a:pt x="5672" y="6972"/>
                    <a:pt x="5629" y="6972"/>
                  </a:cubicBezTo>
                  <a:cubicBezTo>
                    <a:pt x="5494" y="6972"/>
                    <a:pt x="5359" y="6989"/>
                    <a:pt x="5228" y="7017"/>
                  </a:cubicBezTo>
                  <a:cubicBezTo>
                    <a:pt x="4880" y="7086"/>
                    <a:pt x="4559" y="7266"/>
                    <a:pt x="4314" y="7524"/>
                  </a:cubicBezTo>
                  <a:cubicBezTo>
                    <a:pt x="4117" y="7738"/>
                    <a:pt x="3893" y="8056"/>
                    <a:pt x="3879" y="8363"/>
                  </a:cubicBezTo>
                  <a:cubicBezTo>
                    <a:pt x="3874" y="8470"/>
                    <a:pt x="3916" y="8506"/>
                    <a:pt x="3977" y="8506"/>
                  </a:cubicBezTo>
                  <a:cubicBezTo>
                    <a:pt x="4075" y="8506"/>
                    <a:pt x="4221" y="8411"/>
                    <a:pt x="4290" y="8366"/>
                  </a:cubicBezTo>
                  <a:cubicBezTo>
                    <a:pt x="4604" y="8163"/>
                    <a:pt x="4886" y="7907"/>
                    <a:pt x="5162" y="7652"/>
                  </a:cubicBezTo>
                  <a:cubicBezTo>
                    <a:pt x="5374" y="7455"/>
                    <a:pt x="5579" y="7253"/>
                    <a:pt x="5779" y="7045"/>
                  </a:cubicBezTo>
                  <a:lnTo>
                    <a:pt x="5779" y="7045"/>
                  </a:lnTo>
                  <a:cubicBezTo>
                    <a:pt x="5874" y="7056"/>
                    <a:pt x="5970" y="7076"/>
                    <a:pt x="6063" y="7107"/>
                  </a:cubicBezTo>
                  <a:cubicBezTo>
                    <a:pt x="6729" y="7324"/>
                    <a:pt x="6932" y="8083"/>
                    <a:pt x="6756" y="8708"/>
                  </a:cubicBezTo>
                  <a:cubicBezTo>
                    <a:pt x="6656" y="9053"/>
                    <a:pt x="6456" y="9357"/>
                    <a:pt x="6180" y="9588"/>
                  </a:cubicBezTo>
                  <a:cubicBezTo>
                    <a:pt x="6156" y="9612"/>
                    <a:pt x="6178" y="9645"/>
                    <a:pt x="6205" y="9645"/>
                  </a:cubicBezTo>
                  <a:cubicBezTo>
                    <a:pt x="6213" y="9645"/>
                    <a:pt x="6221" y="9642"/>
                    <a:pt x="6229" y="9636"/>
                  </a:cubicBezTo>
                  <a:cubicBezTo>
                    <a:pt x="6750" y="9188"/>
                    <a:pt x="7039" y="8446"/>
                    <a:pt x="6808" y="7773"/>
                  </a:cubicBezTo>
                  <a:cubicBezTo>
                    <a:pt x="6715" y="7480"/>
                    <a:pt x="6505" y="7235"/>
                    <a:pt x="6225" y="7100"/>
                  </a:cubicBezTo>
                  <a:cubicBezTo>
                    <a:pt x="6102" y="7040"/>
                    <a:pt x="5970" y="7004"/>
                    <a:pt x="5835" y="6986"/>
                  </a:cubicBezTo>
                  <a:lnTo>
                    <a:pt x="5835" y="6986"/>
                  </a:lnTo>
                  <a:cubicBezTo>
                    <a:pt x="5971" y="6842"/>
                    <a:pt x="6105" y="6695"/>
                    <a:pt x="6235" y="6545"/>
                  </a:cubicBezTo>
                  <a:cubicBezTo>
                    <a:pt x="6570" y="6175"/>
                    <a:pt x="6870" y="5779"/>
                    <a:pt x="7139" y="5361"/>
                  </a:cubicBezTo>
                  <a:cubicBezTo>
                    <a:pt x="7326" y="5058"/>
                    <a:pt x="7522" y="4713"/>
                    <a:pt x="7550" y="4350"/>
                  </a:cubicBezTo>
                  <a:cubicBezTo>
                    <a:pt x="7600" y="3720"/>
                    <a:pt x="6917" y="3580"/>
                    <a:pt x="6309" y="3580"/>
                  </a:cubicBezTo>
                  <a:cubicBezTo>
                    <a:pt x="6037" y="3580"/>
                    <a:pt x="5781" y="3608"/>
                    <a:pt x="5611" y="3633"/>
                  </a:cubicBezTo>
                  <a:cubicBezTo>
                    <a:pt x="4874" y="3735"/>
                    <a:pt x="4113" y="3976"/>
                    <a:pt x="3445" y="4361"/>
                  </a:cubicBezTo>
                  <a:lnTo>
                    <a:pt x="3445" y="4361"/>
                  </a:lnTo>
                  <a:cubicBezTo>
                    <a:pt x="3821" y="3671"/>
                    <a:pt x="4183" y="2969"/>
                    <a:pt x="4507" y="2253"/>
                  </a:cubicBezTo>
                  <a:cubicBezTo>
                    <a:pt x="4662" y="1908"/>
                    <a:pt x="4797" y="1542"/>
                    <a:pt x="4842" y="1162"/>
                  </a:cubicBezTo>
                  <a:cubicBezTo>
                    <a:pt x="4866" y="986"/>
                    <a:pt x="4862" y="807"/>
                    <a:pt x="4838" y="631"/>
                  </a:cubicBezTo>
                  <a:cubicBezTo>
                    <a:pt x="4811" y="455"/>
                    <a:pt x="4762" y="245"/>
                    <a:pt x="4628" y="117"/>
                  </a:cubicBezTo>
                  <a:cubicBezTo>
                    <a:pt x="4539" y="33"/>
                    <a:pt x="4434" y="1"/>
                    <a:pt x="4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 flipH="1">
            <a:off x="1203957" y="3420687"/>
            <a:ext cx="1316147" cy="1763960"/>
            <a:chOff x="10116232" y="1789612"/>
            <a:chExt cx="1316147" cy="1763960"/>
          </a:xfrm>
        </p:grpSpPr>
        <p:sp>
          <p:nvSpPr>
            <p:cNvPr id="206" name="Google Shape;206;p14"/>
            <p:cNvSpPr/>
            <p:nvPr/>
          </p:nvSpPr>
          <p:spPr>
            <a:xfrm>
              <a:off x="10706258" y="1789612"/>
              <a:ext cx="126494" cy="183827"/>
            </a:xfrm>
            <a:custGeom>
              <a:avLst/>
              <a:gdLst/>
              <a:ahLst/>
              <a:cxnLst/>
              <a:rect l="l" t="t" r="r" b="b"/>
              <a:pathLst>
                <a:path w="909" h="1321" extrusionOk="0">
                  <a:moveTo>
                    <a:pt x="97" y="0"/>
                  </a:moveTo>
                  <a:cubicBezTo>
                    <a:pt x="65" y="0"/>
                    <a:pt x="33" y="2"/>
                    <a:pt x="1" y="6"/>
                  </a:cubicBezTo>
                  <a:cubicBezTo>
                    <a:pt x="94" y="158"/>
                    <a:pt x="152" y="327"/>
                    <a:pt x="170" y="503"/>
                  </a:cubicBezTo>
                  <a:cubicBezTo>
                    <a:pt x="194" y="696"/>
                    <a:pt x="149" y="786"/>
                    <a:pt x="197" y="934"/>
                  </a:cubicBezTo>
                  <a:cubicBezTo>
                    <a:pt x="232" y="1055"/>
                    <a:pt x="325" y="1193"/>
                    <a:pt x="535" y="1321"/>
                  </a:cubicBezTo>
                  <a:cubicBezTo>
                    <a:pt x="836" y="1076"/>
                    <a:pt x="908" y="662"/>
                    <a:pt x="732" y="358"/>
                  </a:cubicBezTo>
                  <a:cubicBezTo>
                    <a:pt x="597" y="134"/>
                    <a:pt x="35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1343875" y="1817304"/>
              <a:ext cx="88504" cy="88504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cubicBezTo>
                    <a:pt x="145" y="0"/>
                    <a:pt x="1" y="142"/>
                    <a:pt x="1" y="318"/>
                  </a:cubicBezTo>
                  <a:cubicBezTo>
                    <a:pt x="1" y="494"/>
                    <a:pt x="145" y="635"/>
                    <a:pt x="318" y="635"/>
                  </a:cubicBezTo>
                  <a:cubicBezTo>
                    <a:pt x="494" y="635"/>
                    <a:pt x="635" y="494"/>
                    <a:pt x="635" y="318"/>
                  </a:cubicBezTo>
                  <a:cubicBezTo>
                    <a:pt x="635" y="142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1160884" y="1817304"/>
              <a:ext cx="237820" cy="237820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53" y="0"/>
                  </a:moveTo>
                  <a:cubicBezTo>
                    <a:pt x="384" y="0"/>
                    <a:pt x="1" y="383"/>
                    <a:pt x="1" y="856"/>
                  </a:cubicBezTo>
                  <a:cubicBezTo>
                    <a:pt x="1" y="1325"/>
                    <a:pt x="384" y="1708"/>
                    <a:pt x="853" y="1708"/>
                  </a:cubicBezTo>
                  <a:cubicBezTo>
                    <a:pt x="1326" y="1708"/>
                    <a:pt x="1709" y="1325"/>
                    <a:pt x="1709" y="856"/>
                  </a:cubicBezTo>
                  <a:cubicBezTo>
                    <a:pt x="1709" y="383"/>
                    <a:pt x="1326" y="0"/>
                    <a:pt x="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0935310" y="1849867"/>
              <a:ext cx="456297" cy="267043"/>
            </a:xfrm>
            <a:custGeom>
              <a:avLst/>
              <a:gdLst/>
              <a:ahLst/>
              <a:cxnLst/>
              <a:rect l="l" t="t" r="r" b="b"/>
              <a:pathLst>
                <a:path w="3279" h="1919" extrusionOk="0">
                  <a:moveTo>
                    <a:pt x="1813" y="0"/>
                  </a:moveTo>
                  <a:cubicBezTo>
                    <a:pt x="1525" y="0"/>
                    <a:pt x="1241" y="66"/>
                    <a:pt x="984" y="201"/>
                  </a:cubicBezTo>
                  <a:cubicBezTo>
                    <a:pt x="107" y="660"/>
                    <a:pt x="7" y="1678"/>
                    <a:pt x="0" y="1747"/>
                  </a:cubicBezTo>
                  <a:cubicBezTo>
                    <a:pt x="381" y="1871"/>
                    <a:pt x="683" y="1919"/>
                    <a:pt x="925" y="1919"/>
                  </a:cubicBezTo>
                  <a:cubicBezTo>
                    <a:pt x="1255" y="1919"/>
                    <a:pt x="1473" y="1829"/>
                    <a:pt x="1622" y="1719"/>
                  </a:cubicBezTo>
                  <a:cubicBezTo>
                    <a:pt x="1933" y="1492"/>
                    <a:pt x="1977" y="1157"/>
                    <a:pt x="2402" y="888"/>
                  </a:cubicBezTo>
                  <a:cubicBezTo>
                    <a:pt x="2667" y="729"/>
                    <a:pt x="2971" y="646"/>
                    <a:pt x="3278" y="646"/>
                  </a:cubicBezTo>
                  <a:cubicBezTo>
                    <a:pt x="2878" y="222"/>
                    <a:pt x="2340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0689003" y="1876863"/>
              <a:ext cx="126912" cy="1676709"/>
            </a:xfrm>
            <a:custGeom>
              <a:avLst/>
              <a:gdLst/>
              <a:ahLst/>
              <a:cxnLst/>
              <a:rect l="l" t="t" r="r" b="b"/>
              <a:pathLst>
                <a:path w="912" h="12049" extrusionOk="0">
                  <a:moveTo>
                    <a:pt x="528" y="0"/>
                  </a:moveTo>
                  <a:lnTo>
                    <a:pt x="483" y="11"/>
                  </a:lnTo>
                  <a:cubicBezTo>
                    <a:pt x="815" y="1353"/>
                    <a:pt x="863" y="2626"/>
                    <a:pt x="621" y="3796"/>
                  </a:cubicBezTo>
                  <a:cubicBezTo>
                    <a:pt x="566" y="4072"/>
                    <a:pt x="501" y="4320"/>
                    <a:pt x="428" y="4586"/>
                  </a:cubicBezTo>
                  <a:cubicBezTo>
                    <a:pt x="287" y="5114"/>
                    <a:pt x="138" y="5662"/>
                    <a:pt x="59" y="6473"/>
                  </a:cubicBezTo>
                  <a:cubicBezTo>
                    <a:pt x="31" y="6756"/>
                    <a:pt x="0" y="7287"/>
                    <a:pt x="59" y="8584"/>
                  </a:cubicBezTo>
                  <a:cubicBezTo>
                    <a:pt x="111" y="9723"/>
                    <a:pt x="207" y="10889"/>
                    <a:pt x="349" y="12049"/>
                  </a:cubicBezTo>
                  <a:lnTo>
                    <a:pt x="397" y="12042"/>
                  </a:lnTo>
                  <a:cubicBezTo>
                    <a:pt x="256" y="10882"/>
                    <a:pt x="159" y="9720"/>
                    <a:pt x="107" y="8581"/>
                  </a:cubicBezTo>
                  <a:cubicBezTo>
                    <a:pt x="49" y="7287"/>
                    <a:pt x="80" y="6759"/>
                    <a:pt x="107" y="6476"/>
                  </a:cubicBezTo>
                  <a:cubicBezTo>
                    <a:pt x="187" y="5669"/>
                    <a:pt x="335" y="5124"/>
                    <a:pt x="477" y="4596"/>
                  </a:cubicBezTo>
                  <a:cubicBezTo>
                    <a:pt x="546" y="4330"/>
                    <a:pt x="615" y="4082"/>
                    <a:pt x="670" y="3806"/>
                  </a:cubicBezTo>
                  <a:cubicBezTo>
                    <a:pt x="911" y="2629"/>
                    <a:pt x="863" y="1349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0779315" y="1913740"/>
              <a:ext cx="392285" cy="474110"/>
            </a:xfrm>
            <a:custGeom>
              <a:avLst/>
              <a:gdLst/>
              <a:ahLst/>
              <a:cxnLst/>
              <a:rect l="l" t="t" r="r" b="b"/>
              <a:pathLst>
                <a:path w="2819" h="3407" extrusionOk="0">
                  <a:moveTo>
                    <a:pt x="2798" y="1"/>
                  </a:moveTo>
                  <a:cubicBezTo>
                    <a:pt x="1387" y="629"/>
                    <a:pt x="349" y="1885"/>
                    <a:pt x="0" y="3393"/>
                  </a:cubicBezTo>
                  <a:lnTo>
                    <a:pt x="48" y="3406"/>
                  </a:lnTo>
                  <a:lnTo>
                    <a:pt x="48" y="3403"/>
                  </a:lnTo>
                  <a:cubicBezTo>
                    <a:pt x="393" y="1912"/>
                    <a:pt x="1418" y="667"/>
                    <a:pt x="2819" y="46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0935310" y="1921672"/>
              <a:ext cx="456297" cy="195238"/>
            </a:xfrm>
            <a:custGeom>
              <a:avLst/>
              <a:gdLst/>
              <a:ahLst/>
              <a:cxnLst/>
              <a:rect l="l" t="t" r="r" b="b"/>
              <a:pathLst>
                <a:path w="3279" h="1403" extrusionOk="0">
                  <a:moveTo>
                    <a:pt x="2575" y="0"/>
                  </a:moveTo>
                  <a:cubicBezTo>
                    <a:pt x="2329" y="0"/>
                    <a:pt x="2147" y="59"/>
                    <a:pt x="2012" y="130"/>
                  </a:cubicBezTo>
                  <a:cubicBezTo>
                    <a:pt x="1639" y="323"/>
                    <a:pt x="1584" y="631"/>
                    <a:pt x="1184" y="910"/>
                  </a:cubicBezTo>
                  <a:cubicBezTo>
                    <a:pt x="807" y="1173"/>
                    <a:pt x="383" y="1232"/>
                    <a:pt x="58" y="1232"/>
                  </a:cubicBezTo>
                  <a:cubicBezTo>
                    <a:pt x="39" y="1232"/>
                    <a:pt x="19" y="1231"/>
                    <a:pt x="0" y="1231"/>
                  </a:cubicBezTo>
                  <a:lnTo>
                    <a:pt x="0" y="1231"/>
                  </a:lnTo>
                  <a:cubicBezTo>
                    <a:pt x="381" y="1355"/>
                    <a:pt x="683" y="1403"/>
                    <a:pt x="925" y="1403"/>
                  </a:cubicBezTo>
                  <a:cubicBezTo>
                    <a:pt x="1255" y="1403"/>
                    <a:pt x="1473" y="1313"/>
                    <a:pt x="1622" y="1203"/>
                  </a:cubicBezTo>
                  <a:cubicBezTo>
                    <a:pt x="1933" y="976"/>
                    <a:pt x="1977" y="641"/>
                    <a:pt x="2402" y="372"/>
                  </a:cubicBezTo>
                  <a:cubicBezTo>
                    <a:pt x="2667" y="213"/>
                    <a:pt x="2971" y="130"/>
                    <a:pt x="3278" y="130"/>
                  </a:cubicBezTo>
                  <a:cubicBezTo>
                    <a:pt x="2999" y="36"/>
                    <a:pt x="2767" y="0"/>
                    <a:pt x="25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10116232" y="1939762"/>
              <a:ext cx="433197" cy="470631"/>
            </a:xfrm>
            <a:custGeom>
              <a:avLst/>
              <a:gdLst/>
              <a:ahLst/>
              <a:cxnLst/>
              <a:rect l="l" t="t" r="r" b="b"/>
              <a:pathLst>
                <a:path w="3113" h="3382" extrusionOk="0">
                  <a:moveTo>
                    <a:pt x="390" y="0"/>
                  </a:moveTo>
                  <a:lnTo>
                    <a:pt x="369" y="59"/>
                  </a:lnTo>
                  <a:cubicBezTo>
                    <a:pt x="0" y="1160"/>
                    <a:pt x="311" y="2319"/>
                    <a:pt x="1108" y="2930"/>
                  </a:cubicBezTo>
                  <a:cubicBezTo>
                    <a:pt x="1595" y="3306"/>
                    <a:pt x="2145" y="3382"/>
                    <a:pt x="2522" y="3382"/>
                  </a:cubicBezTo>
                  <a:cubicBezTo>
                    <a:pt x="2650" y="3382"/>
                    <a:pt x="2758" y="3373"/>
                    <a:pt x="2836" y="3364"/>
                  </a:cubicBezTo>
                  <a:cubicBezTo>
                    <a:pt x="2878" y="3361"/>
                    <a:pt x="2912" y="3354"/>
                    <a:pt x="2933" y="3350"/>
                  </a:cubicBezTo>
                  <a:cubicBezTo>
                    <a:pt x="3023" y="3071"/>
                    <a:pt x="3112" y="2622"/>
                    <a:pt x="2926" y="2195"/>
                  </a:cubicBezTo>
                  <a:cubicBezTo>
                    <a:pt x="2754" y="1801"/>
                    <a:pt x="2436" y="1615"/>
                    <a:pt x="2091" y="1384"/>
                  </a:cubicBezTo>
                  <a:cubicBezTo>
                    <a:pt x="1484" y="973"/>
                    <a:pt x="915" y="507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10116232" y="1947833"/>
              <a:ext cx="394790" cy="462560"/>
            </a:xfrm>
            <a:custGeom>
              <a:avLst/>
              <a:gdLst/>
              <a:ahLst/>
              <a:cxnLst/>
              <a:rect l="l" t="t" r="r" b="b"/>
              <a:pathLst>
                <a:path w="2837" h="3324" extrusionOk="0">
                  <a:moveTo>
                    <a:pt x="369" y="1"/>
                  </a:moveTo>
                  <a:lnTo>
                    <a:pt x="369" y="1"/>
                  </a:lnTo>
                  <a:cubicBezTo>
                    <a:pt x="0" y="1102"/>
                    <a:pt x="311" y="2261"/>
                    <a:pt x="1108" y="2872"/>
                  </a:cubicBezTo>
                  <a:cubicBezTo>
                    <a:pt x="1595" y="3248"/>
                    <a:pt x="2145" y="3324"/>
                    <a:pt x="2522" y="3324"/>
                  </a:cubicBezTo>
                  <a:cubicBezTo>
                    <a:pt x="2650" y="3324"/>
                    <a:pt x="2758" y="3315"/>
                    <a:pt x="2836" y="3306"/>
                  </a:cubicBezTo>
                  <a:cubicBezTo>
                    <a:pt x="2284" y="3148"/>
                    <a:pt x="1601" y="2820"/>
                    <a:pt x="1073" y="2137"/>
                  </a:cubicBezTo>
                  <a:cubicBezTo>
                    <a:pt x="459" y="1347"/>
                    <a:pt x="366" y="487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0639602" y="2054010"/>
              <a:ext cx="82660" cy="214303"/>
            </a:xfrm>
            <a:custGeom>
              <a:avLst/>
              <a:gdLst/>
              <a:ahLst/>
              <a:cxnLst/>
              <a:rect l="l" t="t" r="r" b="b"/>
              <a:pathLst>
                <a:path w="594" h="1540" extrusionOk="0">
                  <a:moveTo>
                    <a:pt x="297" y="0"/>
                  </a:moveTo>
                  <a:cubicBezTo>
                    <a:pt x="100" y="235"/>
                    <a:pt x="0" y="535"/>
                    <a:pt x="17" y="842"/>
                  </a:cubicBezTo>
                  <a:cubicBezTo>
                    <a:pt x="35" y="1098"/>
                    <a:pt x="135" y="1343"/>
                    <a:pt x="297" y="1539"/>
                  </a:cubicBezTo>
                  <a:cubicBezTo>
                    <a:pt x="493" y="1305"/>
                    <a:pt x="593" y="1004"/>
                    <a:pt x="580" y="701"/>
                  </a:cubicBezTo>
                  <a:cubicBezTo>
                    <a:pt x="562" y="442"/>
                    <a:pt x="466" y="197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0566544" y="2054984"/>
              <a:ext cx="126355" cy="108265"/>
            </a:xfrm>
            <a:custGeom>
              <a:avLst/>
              <a:gdLst/>
              <a:ahLst/>
              <a:cxnLst/>
              <a:rect l="l" t="t" r="r" b="b"/>
              <a:pathLst>
                <a:path w="908" h="778" extrusionOk="0">
                  <a:moveTo>
                    <a:pt x="518" y="0"/>
                  </a:moveTo>
                  <a:cubicBezTo>
                    <a:pt x="173" y="0"/>
                    <a:pt x="1" y="418"/>
                    <a:pt x="242" y="663"/>
                  </a:cubicBezTo>
                  <a:cubicBezTo>
                    <a:pt x="322" y="742"/>
                    <a:pt x="419" y="778"/>
                    <a:pt x="515" y="778"/>
                  </a:cubicBezTo>
                  <a:cubicBezTo>
                    <a:pt x="714" y="778"/>
                    <a:pt x="906" y="623"/>
                    <a:pt x="908" y="390"/>
                  </a:cubicBezTo>
                  <a:cubicBezTo>
                    <a:pt x="908" y="176"/>
                    <a:pt x="73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0307295" y="2183147"/>
              <a:ext cx="411628" cy="488443"/>
            </a:xfrm>
            <a:custGeom>
              <a:avLst/>
              <a:gdLst/>
              <a:ahLst/>
              <a:cxnLst/>
              <a:rect l="l" t="t" r="r" b="b"/>
              <a:pathLst>
                <a:path w="2958" h="3510" extrusionOk="0">
                  <a:moveTo>
                    <a:pt x="35" y="1"/>
                  </a:moveTo>
                  <a:lnTo>
                    <a:pt x="0" y="35"/>
                  </a:lnTo>
                  <a:cubicBezTo>
                    <a:pt x="711" y="697"/>
                    <a:pt x="1367" y="1415"/>
                    <a:pt x="1967" y="2181"/>
                  </a:cubicBezTo>
                  <a:cubicBezTo>
                    <a:pt x="2298" y="2605"/>
                    <a:pt x="2619" y="3054"/>
                    <a:pt x="2916" y="3509"/>
                  </a:cubicBezTo>
                  <a:lnTo>
                    <a:pt x="2957" y="3482"/>
                  </a:lnTo>
                  <a:cubicBezTo>
                    <a:pt x="2661" y="3026"/>
                    <a:pt x="2340" y="2578"/>
                    <a:pt x="2005" y="2150"/>
                  </a:cubicBezTo>
                  <a:cubicBezTo>
                    <a:pt x="1405" y="1384"/>
                    <a:pt x="746" y="663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0838736" y="2188435"/>
              <a:ext cx="474527" cy="365149"/>
            </a:xfrm>
            <a:custGeom>
              <a:avLst/>
              <a:gdLst/>
              <a:ahLst/>
              <a:cxnLst/>
              <a:rect l="l" t="t" r="r" b="b"/>
              <a:pathLst>
                <a:path w="3410" h="2624" extrusionOk="0">
                  <a:moveTo>
                    <a:pt x="3317" y="0"/>
                  </a:moveTo>
                  <a:cubicBezTo>
                    <a:pt x="2792" y="1394"/>
                    <a:pt x="1488" y="2340"/>
                    <a:pt x="1" y="2405"/>
                  </a:cubicBezTo>
                  <a:cubicBezTo>
                    <a:pt x="72" y="2438"/>
                    <a:pt x="497" y="2624"/>
                    <a:pt x="1049" y="2624"/>
                  </a:cubicBezTo>
                  <a:cubicBezTo>
                    <a:pt x="1379" y="2624"/>
                    <a:pt x="1756" y="2557"/>
                    <a:pt x="2130" y="2350"/>
                  </a:cubicBezTo>
                  <a:cubicBezTo>
                    <a:pt x="2940" y="1902"/>
                    <a:pt x="3410" y="973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0821480" y="2188435"/>
              <a:ext cx="491783" cy="365149"/>
            </a:xfrm>
            <a:custGeom>
              <a:avLst/>
              <a:gdLst/>
              <a:ahLst/>
              <a:cxnLst/>
              <a:rect l="l" t="t" r="r" b="b"/>
              <a:pathLst>
                <a:path w="3534" h="2624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020" y="308"/>
                    <a:pt x="2654" y="415"/>
                    <a:pt x="2392" y="456"/>
                  </a:cubicBezTo>
                  <a:cubicBezTo>
                    <a:pt x="2297" y="470"/>
                    <a:pt x="2213" y="475"/>
                    <a:pt x="2133" y="475"/>
                  </a:cubicBezTo>
                  <a:cubicBezTo>
                    <a:pt x="1977" y="475"/>
                    <a:pt x="1840" y="456"/>
                    <a:pt x="1688" y="456"/>
                  </a:cubicBezTo>
                  <a:cubicBezTo>
                    <a:pt x="1559" y="456"/>
                    <a:pt x="1419" y="470"/>
                    <a:pt x="1246" y="518"/>
                  </a:cubicBezTo>
                  <a:cubicBezTo>
                    <a:pt x="1122" y="553"/>
                    <a:pt x="829" y="635"/>
                    <a:pt x="587" y="846"/>
                  </a:cubicBezTo>
                  <a:cubicBezTo>
                    <a:pt x="1" y="1353"/>
                    <a:pt x="108" y="2271"/>
                    <a:pt x="125" y="2405"/>
                  </a:cubicBezTo>
                  <a:cubicBezTo>
                    <a:pt x="196" y="2438"/>
                    <a:pt x="621" y="2624"/>
                    <a:pt x="1173" y="2624"/>
                  </a:cubicBezTo>
                  <a:cubicBezTo>
                    <a:pt x="1503" y="2624"/>
                    <a:pt x="1880" y="2557"/>
                    <a:pt x="2254" y="2350"/>
                  </a:cubicBezTo>
                  <a:cubicBezTo>
                    <a:pt x="3064" y="1902"/>
                    <a:pt x="3534" y="973"/>
                    <a:pt x="3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0673139" y="2249386"/>
              <a:ext cx="76537" cy="295988"/>
            </a:xfrm>
            <a:custGeom>
              <a:avLst/>
              <a:gdLst/>
              <a:ahLst/>
              <a:cxnLst/>
              <a:rect l="l" t="t" r="r" b="b"/>
              <a:pathLst>
                <a:path w="550" h="2127" extrusionOk="0">
                  <a:moveTo>
                    <a:pt x="32" y="1"/>
                  </a:moveTo>
                  <a:cubicBezTo>
                    <a:pt x="1" y="739"/>
                    <a:pt x="166" y="1470"/>
                    <a:pt x="508" y="2126"/>
                  </a:cubicBezTo>
                  <a:lnTo>
                    <a:pt x="549" y="2102"/>
                  </a:lnTo>
                  <a:cubicBezTo>
                    <a:pt x="214" y="1453"/>
                    <a:pt x="52" y="729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10170504" y="2271929"/>
              <a:ext cx="156135" cy="156274"/>
            </a:xfrm>
            <a:custGeom>
              <a:avLst/>
              <a:gdLst/>
              <a:ahLst/>
              <a:cxnLst/>
              <a:rect l="l" t="t" r="r" b="b"/>
              <a:pathLst>
                <a:path w="1122" h="1123" extrusionOk="0">
                  <a:moveTo>
                    <a:pt x="559" y="1"/>
                  </a:moveTo>
                  <a:cubicBezTo>
                    <a:pt x="249" y="1"/>
                    <a:pt x="0" y="253"/>
                    <a:pt x="0" y="563"/>
                  </a:cubicBezTo>
                  <a:cubicBezTo>
                    <a:pt x="0" y="870"/>
                    <a:pt x="249" y="1122"/>
                    <a:pt x="559" y="1122"/>
                  </a:cubicBezTo>
                  <a:cubicBezTo>
                    <a:pt x="870" y="1122"/>
                    <a:pt x="1121" y="870"/>
                    <a:pt x="1121" y="563"/>
                  </a:cubicBezTo>
                  <a:cubicBezTo>
                    <a:pt x="1121" y="253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10699579" y="2324809"/>
              <a:ext cx="374612" cy="436537"/>
            </a:xfrm>
            <a:custGeom>
              <a:avLst/>
              <a:gdLst/>
              <a:ahLst/>
              <a:cxnLst/>
              <a:rect l="l" t="t" r="r" b="b"/>
              <a:pathLst>
                <a:path w="2692" h="3137" extrusionOk="0">
                  <a:moveTo>
                    <a:pt x="2667" y="0"/>
                  </a:moveTo>
                  <a:cubicBezTo>
                    <a:pt x="1446" y="701"/>
                    <a:pt x="504" y="1801"/>
                    <a:pt x="0" y="3116"/>
                  </a:cubicBezTo>
                  <a:lnTo>
                    <a:pt x="45" y="3137"/>
                  </a:lnTo>
                  <a:cubicBezTo>
                    <a:pt x="545" y="1832"/>
                    <a:pt x="1480" y="739"/>
                    <a:pt x="2691" y="42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10884379" y="2407886"/>
              <a:ext cx="261338" cy="237681"/>
            </a:xfrm>
            <a:custGeom>
              <a:avLst/>
              <a:gdLst/>
              <a:ahLst/>
              <a:cxnLst/>
              <a:rect l="l" t="t" r="r" b="b"/>
              <a:pathLst>
                <a:path w="1878" h="1708" extrusionOk="0">
                  <a:moveTo>
                    <a:pt x="939" y="0"/>
                  </a:moveTo>
                  <a:cubicBezTo>
                    <a:pt x="721" y="0"/>
                    <a:pt x="503" y="83"/>
                    <a:pt x="335" y="249"/>
                  </a:cubicBezTo>
                  <a:cubicBezTo>
                    <a:pt x="1" y="583"/>
                    <a:pt x="1" y="1125"/>
                    <a:pt x="335" y="1456"/>
                  </a:cubicBezTo>
                  <a:cubicBezTo>
                    <a:pt x="503" y="1624"/>
                    <a:pt x="721" y="1707"/>
                    <a:pt x="939" y="1707"/>
                  </a:cubicBezTo>
                  <a:cubicBezTo>
                    <a:pt x="1157" y="1707"/>
                    <a:pt x="1376" y="1624"/>
                    <a:pt x="1543" y="1456"/>
                  </a:cubicBezTo>
                  <a:cubicBezTo>
                    <a:pt x="1878" y="1125"/>
                    <a:pt x="1878" y="583"/>
                    <a:pt x="1543" y="249"/>
                  </a:cubicBezTo>
                  <a:cubicBezTo>
                    <a:pt x="1376" y="83"/>
                    <a:pt x="1157" y="0"/>
                    <a:pt x="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10491678" y="2536467"/>
              <a:ext cx="93792" cy="149455"/>
            </a:xfrm>
            <a:custGeom>
              <a:avLst/>
              <a:gdLst/>
              <a:ahLst/>
              <a:cxnLst/>
              <a:rect l="l" t="t" r="r" b="b"/>
              <a:pathLst>
                <a:path w="674" h="1074" extrusionOk="0">
                  <a:moveTo>
                    <a:pt x="421" y="1"/>
                  </a:moveTo>
                  <a:cubicBezTo>
                    <a:pt x="114" y="180"/>
                    <a:pt x="0" y="525"/>
                    <a:pt x="118" y="777"/>
                  </a:cubicBezTo>
                  <a:cubicBezTo>
                    <a:pt x="235" y="1026"/>
                    <a:pt x="542" y="1070"/>
                    <a:pt x="566" y="1074"/>
                  </a:cubicBezTo>
                  <a:cubicBezTo>
                    <a:pt x="621" y="1005"/>
                    <a:pt x="656" y="919"/>
                    <a:pt x="666" y="829"/>
                  </a:cubicBezTo>
                  <a:cubicBezTo>
                    <a:pt x="673" y="701"/>
                    <a:pt x="618" y="612"/>
                    <a:pt x="566" y="505"/>
                  </a:cubicBezTo>
                  <a:cubicBezTo>
                    <a:pt x="494" y="346"/>
                    <a:pt x="445" y="177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10786412" y="2628171"/>
              <a:ext cx="383796" cy="251458"/>
            </a:xfrm>
            <a:custGeom>
              <a:avLst/>
              <a:gdLst/>
              <a:ahLst/>
              <a:cxnLst/>
              <a:rect l="l" t="t" r="r" b="b"/>
              <a:pathLst>
                <a:path w="2758" h="1807" extrusionOk="0">
                  <a:moveTo>
                    <a:pt x="1603" y="1"/>
                  </a:moveTo>
                  <a:cubicBezTo>
                    <a:pt x="1177" y="1"/>
                    <a:pt x="778" y="151"/>
                    <a:pt x="501" y="432"/>
                  </a:cubicBezTo>
                  <a:cubicBezTo>
                    <a:pt x="1" y="939"/>
                    <a:pt x="94" y="1688"/>
                    <a:pt x="108" y="1792"/>
                  </a:cubicBezTo>
                  <a:cubicBezTo>
                    <a:pt x="201" y="1802"/>
                    <a:pt x="294" y="1807"/>
                    <a:pt x="388" y="1807"/>
                  </a:cubicBezTo>
                  <a:cubicBezTo>
                    <a:pt x="489" y="1807"/>
                    <a:pt x="591" y="1801"/>
                    <a:pt x="691" y="1788"/>
                  </a:cubicBezTo>
                  <a:cubicBezTo>
                    <a:pt x="1850" y="1640"/>
                    <a:pt x="2554" y="688"/>
                    <a:pt x="2758" y="384"/>
                  </a:cubicBezTo>
                  <a:cubicBezTo>
                    <a:pt x="2396" y="124"/>
                    <a:pt x="1988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0561813" y="2668109"/>
              <a:ext cx="134009" cy="194125"/>
            </a:xfrm>
            <a:custGeom>
              <a:avLst/>
              <a:gdLst/>
              <a:ahLst/>
              <a:cxnLst/>
              <a:rect l="l" t="t" r="r" b="b"/>
              <a:pathLst>
                <a:path w="963" h="1395" extrusionOk="0">
                  <a:moveTo>
                    <a:pt x="45" y="0"/>
                  </a:moveTo>
                  <a:lnTo>
                    <a:pt x="0" y="18"/>
                  </a:lnTo>
                  <a:cubicBezTo>
                    <a:pt x="200" y="542"/>
                    <a:pt x="518" y="1011"/>
                    <a:pt x="928" y="1394"/>
                  </a:cubicBezTo>
                  <a:lnTo>
                    <a:pt x="963" y="1360"/>
                  </a:lnTo>
                  <a:cubicBezTo>
                    <a:pt x="559" y="984"/>
                    <a:pt x="245" y="518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10801302" y="2681468"/>
              <a:ext cx="368907" cy="198160"/>
            </a:xfrm>
            <a:custGeom>
              <a:avLst/>
              <a:gdLst/>
              <a:ahLst/>
              <a:cxnLst/>
              <a:rect l="l" t="t" r="r" b="b"/>
              <a:pathLst>
                <a:path w="2651" h="1424" extrusionOk="0">
                  <a:moveTo>
                    <a:pt x="2651" y="1"/>
                  </a:moveTo>
                  <a:lnTo>
                    <a:pt x="2651" y="1"/>
                  </a:lnTo>
                  <a:cubicBezTo>
                    <a:pt x="1840" y="598"/>
                    <a:pt x="950" y="1070"/>
                    <a:pt x="1" y="1409"/>
                  </a:cubicBezTo>
                  <a:cubicBezTo>
                    <a:pt x="94" y="1419"/>
                    <a:pt x="187" y="1424"/>
                    <a:pt x="281" y="1424"/>
                  </a:cubicBezTo>
                  <a:cubicBezTo>
                    <a:pt x="382" y="1424"/>
                    <a:pt x="484" y="1418"/>
                    <a:pt x="584" y="1405"/>
                  </a:cubicBezTo>
                  <a:cubicBezTo>
                    <a:pt x="1743" y="1257"/>
                    <a:pt x="2447" y="305"/>
                    <a:pt x="2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10699579" y="2741584"/>
              <a:ext cx="278037" cy="380874"/>
            </a:xfrm>
            <a:custGeom>
              <a:avLst/>
              <a:gdLst/>
              <a:ahLst/>
              <a:cxnLst/>
              <a:rect l="l" t="t" r="r" b="b"/>
              <a:pathLst>
                <a:path w="1998" h="2737" extrusionOk="0">
                  <a:moveTo>
                    <a:pt x="1981" y="0"/>
                  </a:moveTo>
                  <a:cubicBezTo>
                    <a:pt x="1622" y="152"/>
                    <a:pt x="1291" y="366"/>
                    <a:pt x="1008" y="635"/>
                  </a:cubicBezTo>
                  <a:cubicBezTo>
                    <a:pt x="256" y="1353"/>
                    <a:pt x="56" y="2257"/>
                    <a:pt x="0" y="2733"/>
                  </a:cubicBezTo>
                  <a:lnTo>
                    <a:pt x="49" y="2736"/>
                  </a:lnTo>
                  <a:cubicBezTo>
                    <a:pt x="104" y="2267"/>
                    <a:pt x="300" y="1377"/>
                    <a:pt x="1042" y="666"/>
                  </a:cubicBezTo>
                  <a:cubicBezTo>
                    <a:pt x="1322" y="404"/>
                    <a:pt x="1646" y="193"/>
                    <a:pt x="1998" y="45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xfrm>
            <a:off x="4843850" y="1568875"/>
            <a:ext cx="36792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1"/>
          </p:nvPr>
        </p:nvSpPr>
        <p:spPr>
          <a:xfrm>
            <a:off x="4843775" y="2724838"/>
            <a:ext cx="30675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5"/>
          <p:cNvSpPr/>
          <p:nvPr/>
        </p:nvSpPr>
        <p:spPr>
          <a:xfrm>
            <a:off x="8106750" y="44802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4038956" y="4209575"/>
            <a:ext cx="1493603" cy="639802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7258500" y="46641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493475" y="219600"/>
            <a:ext cx="1493615" cy="639802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6928625" y="3823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>
            <a:off x="4933400" y="2510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1"/>
          </p:nvPr>
        </p:nvSpPr>
        <p:spPr>
          <a:xfrm>
            <a:off x="3452900" y="275106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subTitle" idx="2"/>
          </p:nvPr>
        </p:nvSpPr>
        <p:spPr>
          <a:xfrm>
            <a:off x="3452875" y="3064088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3"/>
          </p:nvPr>
        </p:nvSpPr>
        <p:spPr>
          <a:xfrm>
            <a:off x="1034250" y="275106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6"/>
          <p:cNvSpPr txBox="1">
            <a:spLocks noGrp="1"/>
          </p:cNvSpPr>
          <p:nvPr>
            <p:ph type="subTitle" idx="4"/>
          </p:nvPr>
        </p:nvSpPr>
        <p:spPr>
          <a:xfrm>
            <a:off x="1034225" y="3064088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4" name="Google Shape;244;p16"/>
          <p:cNvSpPr txBox="1">
            <a:spLocks noGrp="1"/>
          </p:cNvSpPr>
          <p:nvPr>
            <p:ph type="subTitle" idx="5"/>
          </p:nvPr>
        </p:nvSpPr>
        <p:spPr>
          <a:xfrm>
            <a:off x="5871625" y="275106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subTitle" idx="6"/>
          </p:nvPr>
        </p:nvSpPr>
        <p:spPr>
          <a:xfrm>
            <a:off x="5871600" y="3064088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46" name="Google Shape;246;p16"/>
          <p:cNvGrpSpPr/>
          <p:nvPr/>
        </p:nvGrpSpPr>
        <p:grpSpPr>
          <a:xfrm flipH="1">
            <a:off x="7202166" y="3969648"/>
            <a:ext cx="1523727" cy="1938980"/>
            <a:chOff x="2298078" y="2174373"/>
            <a:chExt cx="1523727" cy="1938980"/>
          </a:xfrm>
        </p:grpSpPr>
        <p:sp>
          <p:nvSpPr>
            <p:cNvPr id="247" name="Google Shape;247;p16"/>
            <p:cNvSpPr/>
            <p:nvPr/>
          </p:nvSpPr>
          <p:spPr>
            <a:xfrm>
              <a:off x="2298078" y="2362298"/>
              <a:ext cx="792238" cy="1702342"/>
            </a:xfrm>
            <a:custGeom>
              <a:avLst/>
              <a:gdLst/>
              <a:ahLst/>
              <a:cxnLst/>
              <a:rect l="l" t="t" r="r" b="b"/>
              <a:pathLst>
                <a:path w="6977" h="14992" extrusionOk="0">
                  <a:moveTo>
                    <a:pt x="4908" y="0"/>
                  </a:moveTo>
                  <a:cubicBezTo>
                    <a:pt x="4127" y="0"/>
                    <a:pt x="2396" y="1563"/>
                    <a:pt x="1725" y="3549"/>
                  </a:cubicBezTo>
                  <a:cubicBezTo>
                    <a:pt x="0" y="8671"/>
                    <a:pt x="5874" y="14992"/>
                    <a:pt x="6615" y="14992"/>
                  </a:cubicBezTo>
                  <a:cubicBezTo>
                    <a:pt x="6631" y="14992"/>
                    <a:pt x="6645" y="14989"/>
                    <a:pt x="6656" y="14983"/>
                  </a:cubicBezTo>
                  <a:cubicBezTo>
                    <a:pt x="6977" y="14807"/>
                    <a:pt x="4869" y="12254"/>
                    <a:pt x="4579" y="7627"/>
                  </a:cubicBezTo>
                  <a:cubicBezTo>
                    <a:pt x="4303" y="3266"/>
                    <a:pt x="5848" y="412"/>
                    <a:pt x="5096" y="40"/>
                  </a:cubicBezTo>
                  <a:cubicBezTo>
                    <a:pt x="5042" y="13"/>
                    <a:pt x="4979" y="0"/>
                    <a:pt x="4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2511211" y="2804800"/>
              <a:ext cx="1310594" cy="902950"/>
            </a:xfrm>
            <a:custGeom>
              <a:avLst/>
              <a:gdLst/>
              <a:ahLst/>
              <a:cxnLst/>
              <a:rect l="l" t="t" r="r" b="b"/>
              <a:pathLst>
                <a:path w="11542" h="7952" extrusionOk="0">
                  <a:moveTo>
                    <a:pt x="10464" y="0"/>
                  </a:moveTo>
                  <a:cubicBezTo>
                    <a:pt x="9360" y="0"/>
                    <a:pt x="7477" y="1431"/>
                    <a:pt x="5189" y="3195"/>
                  </a:cubicBezTo>
                  <a:cubicBezTo>
                    <a:pt x="1729" y="5862"/>
                    <a:pt x="0" y="7194"/>
                    <a:pt x="249" y="7680"/>
                  </a:cubicBezTo>
                  <a:cubicBezTo>
                    <a:pt x="343" y="7863"/>
                    <a:pt x="698" y="7951"/>
                    <a:pt x="1227" y="7951"/>
                  </a:cubicBezTo>
                  <a:cubicBezTo>
                    <a:pt x="3846" y="7951"/>
                    <a:pt x="10737" y="5784"/>
                    <a:pt x="11417" y="2170"/>
                  </a:cubicBezTo>
                  <a:cubicBezTo>
                    <a:pt x="11531" y="1560"/>
                    <a:pt x="11541" y="521"/>
                    <a:pt x="10982" y="145"/>
                  </a:cubicBezTo>
                  <a:cubicBezTo>
                    <a:pt x="10836" y="46"/>
                    <a:pt x="10663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2601710" y="2575657"/>
              <a:ext cx="924297" cy="1215212"/>
            </a:xfrm>
            <a:custGeom>
              <a:avLst/>
              <a:gdLst/>
              <a:ahLst/>
              <a:cxnLst/>
              <a:rect l="l" t="t" r="r" b="b"/>
              <a:pathLst>
                <a:path w="8140" h="10702" extrusionOk="0">
                  <a:moveTo>
                    <a:pt x="6873" y="0"/>
                  </a:moveTo>
                  <a:cubicBezTo>
                    <a:pt x="6114" y="0"/>
                    <a:pt x="4827" y="533"/>
                    <a:pt x="3854" y="1256"/>
                  </a:cubicBezTo>
                  <a:cubicBezTo>
                    <a:pt x="0" y="4123"/>
                    <a:pt x="300" y="10540"/>
                    <a:pt x="873" y="10699"/>
                  </a:cubicBezTo>
                  <a:cubicBezTo>
                    <a:pt x="880" y="10701"/>
                    <a:pt x="887" y="10702"/>
                    <a:pt x="894" y="10702"/>
                  </a:cubicBezTo>
                  <a:cubicBezTo>
                    <a:pt x="1122" y="10702"/>
                    <a:pt x="1421" y="9727"/>
                    <a:pt x="3185" y="7442"/>
                  </a:cubicBezTo>
                  <a:cubicBezTo>
                    <a:pt x="3571" y="6942"/>
                    <a:pt x="3796" y="6676"/>
                    <a:pt x="4020" y="6400"/>
                  </a:cubicBezTo>
                  <a:cubicBezTo>
                    <a:pt x="5055" y="5123"/>
                    <a:pt x="8139" y="1018"/>
                    <a:pt x="7415" y="179"/>
                  </a:cubicBezTo>
                  <a:cubicBezTo>
                    <a:pt x="7309" y="56"/>
                    <a:pt x="7119" y="0"/>
                    <a:pt x="6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2314883" y="2174373"/>
              <a:ext cx="1328989" cy="1938980"/>
            </a:xfrm>
            <a:custGeom>
              <a:avLst/>
              <a:gdLst/>
              <a:ahLst/>
              <a:cxnLst/>
              <a:rect l="l" t="t" r="r" b="b"/>
              <a:pathLst>
                <a:path w="11704" h="17076" extrusionOk="0">
                  <a:moveTo>
                    <a:pt x="11704" y="1"/>
                  </a:moveTo>
                  <a:cubicBezTo>
                    <a:pt x="10928" y="177"/>
                    <a:pt x="10162" y="401"/>
                    <a:pt x="9416" y="674"/>
                  </a:cubicBezTo>
                  <a:lnTo>
                    <a:pt x="9099" y="2202"/>
                  </a:lnTo>
                  <a:lnTo>
                    <a:pt x="8671" y="956"/>
                  </a:lnTo>
                  <a:cubicBezTo>
                    <a:pt x="8119" y="1181"/>
                    <a:pt x="7526" y="1446"/>
                    <a:pt x="6918" y="1767"/>
                  </a:cubicBezTo>
                  <a:cubicBezTo>
                    <a:pt x="7043" y="2164"/>
                    <a:pt x="7163" y="2557"/>
                    <a:pt x="7288" y="2954"/>
                  </a:cubicBezTo>
                  <a:cubicBezTo>
                    <a:pt x="7063" y="2613"/>
                    <a:pt x="6839" y="2271"/>
                    <a:pt x="6611" y="1933"/>
                  </a:cubicBezTo>
                  <a:cubicBezTo>
                    <a:pt x="6256" y="2126"/>
                    <a:pt x="5897" y="2340"/>
                    <a:pt x="5542" y="2571"/>
                  </a:cubicBezTo>
                  <a:lnTo>
                    <a:pt x="5832" y="3499"/>
                  </a:lnTo>
                  <a:lnTo>
                    <a:pt x="5124" y="2851"/>
                  </a:lnTo>
                  <a:cubicBezTo>
                    <a:pt x="4641" y="3189"/>
                    <a:pt x="4179" y="3551"/>
                    <a:pt x="3737" y="3944"/>
                  </a:cubicBezTo>
                  <a:cubicBezTo>
                    <a:pt x="3937" y="4272"/>
                    <a:pt x="4138" y="4603"/>
                    <a:pt x="4338" y="4931"/>
                  </a:cubicBezTo>
                  <a:cubicBezTo>
                    <a:pt x="4058" y="4676"/>
                    <a:pt x="3779" y="4417"/>
                    <a:pt x="3499" y="4162"/>
                  </a:cubicBezTo>
                  <a:cubicBezTo>
                    <a:pt x="3254" y="4396"/>
                    <a:pt x="3013" y="4641"/>
                    <a:pt x="2782" y="4900"/>
                  </a:cubicBezTo>
                  <a:lnTo>
                    <a:pt x="3178" y="5804"/>
                  </a:lnTo>
                  <a:lnTo>
                    <a:pt x="3178" y="5804"/>
                  </a:lnTo>
                  <a:lnTo>
                    <a:pt x="2450" y="5283"/>
                  </a:lnTo>
                  <a:cubicBezTo>
                    <a:pt x="2188" y="5597"/>
                    <a:pt x="1943" y="5928"/>
                    <a:pt x="1719" y="6273"/>
                  </a:cubicBezTo>
                  <a:lnTo>
                    <a:pt x="2999" y="7774"/>
                  </a:lnTo>
                  <a:lnTo>
                    <a:pt x="1250" y="7067"/>
                  </a:lnTo>
                  <a:cubicBezTo>
                    <a:pt x="1174" y="7208"/>
                    <a:pt x="1098" y="7353"/>
                    <a:pt x="1029" y="7505"/>
                  </a:cubicBezTo>
                  <a:cubicBezTo>
                    <a:pt x="925" y="7719"/>
                    <a:pt x="829" y="7940"/>
                    <a:pt x="742" y="8167"/>
                  </a:cubicBezTo>
                  <a:lnTo>
                    <a:pt x="2178" y="8868"/>
                  </a:lnTo>
                  <a:lnTo>
                    <a:pt x="591" y="8578"/>
                  </a:lnTo>
                  <a:cubicBezTo>
                    <a:pt x="501" y="8847"/>
                    <a:pt x="415" y="9123"/>
                    <a:pt x="346" y="9413"/>
                  </a:cubicBezTo>
                  <a:lnTo>
                    <a:pt x="970" y="9717"/>
                  </a:lnTo>
                  <a:lnTo>
                    <a:pt x="970" y="9717"/>
                  </a:lnTo>
                  <a:lnTo>
                    <a:pt x="301" y="9592"/>
                  </a:lnTo>
                  <a:cubicBezTo>
                    <a:pt x="256" y="9786"/>
                    <a:pt x="215" y="9982"/>
                    <a:pt x="180" y="10182"/>
                  </a:cubicBezTo>
                  <a:cubicBezTo>
                    <a:pt x="149" y="10351"/>
                    <a:pt x="125" y="10520"/>
                    <a:pt x="104" y="10690"/>
                  </a:cubicBezTo>
                  <a:lnTo>
                    <a:pt x="1619" y="11004"/>
                  </a:lnTo>
                  <a:lnTo>
                    <a:pt x="70" y="10993"/>
                  </a:lnTo>
                  <a:cubicBezTo>
                    <a:pt x="18" y="11500"/>
                    <a:pt x="1" y="12014"/>
                    <a:pt x="18" y="12529"/>
                  </a:cubicBezTo>
                  <a:lnTo>
                    <a:pt x="1219" y="12615"/>
                  </a:lnTo>
                  <a:lnTo>
                    <a:pt x="52" y="13194"/>
                  </a:lnTo>
                  <a:cubicBezTo>
                    <a:pt x="177" y="14692"/>
                    <a:pt x="546" y="16030"/>
                    <a:pt x="922" y="17076"/>
                  </a:cubicBezTo>
                  <a:cubicBezTo>
                    <a:pt x="1384" y="16344"/>
                    <a:pt x="1847" y="15610"/>
                    <a:pt x="2309" y="14878"/>
                  </a:cubicBezTo>
                  <a:cubicBezTo>
                    <a:pt x="2102" y="14716"/>
                    <a:pt x="1895" y="14554"/>
                    <a:pt x="1688" y="14395"/>
                  </a:cubicBezTo>
                  <a:lnTo>
                    <a:pt x="1688" y="14395"/>
                  </a:lnTo>
                  <a:lnTo>
                    <a:pt x="2402" y="14733"/>
                  </a:lnTo>
                  <a:lnTo>
                    <a:pt x="3013" y="13767"/>
                  </a:lnTo>
                  <a:lnTo>
                    <a:pt x="2457" y="13060"/>
                  </a:lnTo>
                  <a:lnTo>
                    <a:pt x="3303" y="13308"/>
                  </a:lnTo>
                  <a:lnTo>
                    <a:pt x="3806" y="12508"/>
                  </a:lnTo>
                  <a:lnTo>
                    <a:pt x="2878" y="11780"/>
                  </a:lnTo>
                  <a:lnTo>
                    <a:pt x="3979" y="12239"/>
                  </a:lnTo>
                  <a:cubicBezTo>
                    <a:pt x="4186" y="11907"/>
                    <a:pt x="4393" y="11580"/>
                    <a:pt x="4603" y="11252"/>
                  </a:cubicBezTo>
                  <a:cubicBezTo>
                    <a:pt x="4182" y="10928"/>
                    <a:pt x="3765" y="10603"/>
                    <a:pt x="3347" y="10276"/>
                  </a:cubicBezTo>
                  <a:lnTo>
                    <a:pt x="3347" y="10276"/>
                  </a:lnTo>
                  <a:cubicBezTo>
                    <a:pt x="3827" y="10503"/>
                    <a:pt x="4307" y="10731"/>
                    <a:pt x="4786" y="10959"/>
                  </a:cubicBezTo>
                  <a:cubicBezTo>
                    <a:pt x="5173" y="10348"/>
                    <a:pt x="5559" y="9737"/>
                    <a:pt x="5945" y="9127"/>
                  </a:cubicBezTo>
                  <a:lnTo>
                    <a:pt x="5407" y="8706"/>
                  </a:lnTo>
                  <a:lnTo>
                    <a:pt x="6077" y="8920"/>
                  </a:lnTo>
                  <a:cubicBezTo>
                    <a:pt x="6315" y="8537"/>
                    <a:pt x="6556" y="8157"/>
                    <a:pt x="6798" y="7778"/>
                  </a:cubicBezTo>
                  <a:cubicBezTo>
                    <a:pt x="6453" y="7508"/>
                    <a:pt x="6108" y="7243"/>
                    <a:pt x="5763" y="6974"/>
                  </a:cubicBezTo>
                  <a:lnTo>
                    <a:pt x="5763" y="6974"/>
                  </a:lnTo>
                  <a:lnTo>
                    <a:pt x="7263" y="7036"/>
                  </a:lnTo>
                  <a:cubicBezTo>
                    <a:pt x="7812" y="6170"/>
                    <a:pt x="8361" y="5300"/>
                    <a:pt x="8906" y="4434"/>
                  </a:cubicBezTo>
                  <a:lnTo>
                    <a:pt x="7947" y="4034"/>
                  </a:lnTo>
                  <a:lnTo>
                    <a:pt x="9127" y="4082"/>
                  </a:lnTo>
                  <a:cubicBezTo>
                    <a:pt x="9986" y="2723"/>
                    <a:pt x="10845" y="1364"/>
                    <a:pt x="1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2755683" y="2993632"/>
              <a:ext cx="577515" cy="682549"/>
            </a:xfrm>
            <a:custGeom>
              <a:avLst/>
              <a:gdLst/>
              <a:ahLst/>
              <a:cxnLst/>
              <a:rect l="l" t="t" r="r" b="b"/>
              <a:pathLst>
                <a:path w="5086" h="6011" fill="none" extrusionOk="0">
                  <a:moveTo>
                    <a:pt x="5086" y="0"/>
                  </a:moveTo>
                  <a:cubicBezTo>
                    <a:pt x="4206" y="514"/>
                    <a:pt x="3395" y="1139"/>
                    <a:pt x="2678" y="1863"/>
                  </a:cubicBezTo>
                  <a:cubicBezTo>
                    <a:pt x="1504" y="3043"/>
                    <a:pt x="594" y="4454"/>
                    <a:pt x="0" y="6010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187399" y="2901090"/>
              <a:ext cx="85844" cy="166237"/>
            </a:xfrm>
            <a:custGeom>
              <a:avLst/>
              <a:gdLst/>
              <a:ahLst/>
              <a:cxnLst/>
              <a:rect l="l" t="t" r="r" b="b"/>
              <a:pathLst>
                <a:path w="756" h="1464" extrusionOk="0">
                  <a:moveTo>
                    <a:pt x="519" y="1"/>
                  </a:moveTo>
                  <a:cubicBezTo>
                    <a:pt x="472" y="1"/>
                    <a:pt x="416" y="14"/>
                    <a:pt x="370" y="35"/>
                  </a:cubicBezTo>
                  <a:cubicBezTo>
                    <a:pt x="242" y="94"/>
                    <a:pt x="187" y="222"/>
                    <a:pt x="163" y="280"/>
                  </a:cubicBezTo>
                  <a:cubicBezTo>
                    <a:pt x="0" y="656"/>
                    <a:pt x="332" y="1422"/>
                    <a:pt x="352" y="1464"/>
                  </a:cubicBezTo>
                  <a:cubicBezTo>
                    <a:pt x="673" y="601"/>
                    <a:pt x="756" y="118"/>
                    <a:pt x="594" y="18"/>
                  </a:cubicBezTo>
                  <a:cubicBezTo>
                    <a:pt x="575" y="6"/>
                    <a:pt x="549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305264" y="2894504"/>
              <a:ext cx="138077" cy="119228"/>
            </a:xfrm>
            <a:custGeom>
              <a:avLst/>
              <a:gdLst/>
              <a:ahLst/>
              <a:cxnLst/>
              <a:rect l="l" t="t" r="r" b="b"/>
              <a:pathLst>
                <a:path w="1216" h="1050" extrusionOk="0">
                  <a:moveTo>
                    <a:pt x="887" y="1"/>
                  </a:moveTo>
                  <a:cubicBezTo>
                    <a:pt x="796" y="1"/>
                    <a:pt x="716" y="35"/>
                    <a:pt x="674" y="55"/>
                  </a:cubicBezTo>
                  <a:cubicBezTo>
                    <a:pt x="298" y="218"/>
                    <a:pt x="18" y="1001"/>
                    <a:pt x="1" y="1049"/>
                  </a:cubicBezTo>
                  <a:cubicBezTo>
                    <a:pt x="829" y="639"/>
                    <a:pt x="1215" y="342"/>
                    <a:pt x="1167" y="159"/>
                  </a:cubicBezTo>
                  <a:cubicBezTo>
                    <a:pt x="1153" y="104"/>
                    <a:pt x="1070" y="45"/>
                    <a:pt x="991" y="17"/>
                  </a:cubicBezTo>
                  <a:cubicBezTo>
                    <a:pt x="956" y="5"/>
                    <a:pt x="920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089860" y="2974442"/>
              <a:ext cx="85844" cy="166124"/>
            </a:xfrm>
            <a:custGeom>
              <a:avLst/>
              <a:gdLst/>
              <a:ahLst/>
              <a:cxnLst/>
              <a:rect l="l" t="t" r="r" b="b"/>
              <a:pathLst>
                <a:path w="756" h="1463" extrusionOk="0">
                  <a:moveTo>
                    <a:pt x="518" y="0"/>
                  </a:moveTo>
                  <a:cubicBezTo>
                    <a:pt x="470" y="0"/>
                    <a:pt x="414" y="13"/>
                    <a:pt x="369" y="35"/>
                  </a:cubicBezTo>
                  <a:cubicBezTo>
                    <a:pt x="242" y="93"/>
                    <a:pt x="187" y="217"/>
                    <a:pt x="162" y="280"/>
                  </a:cubicBezTo>
                  <a:cubicBezTo>
                    <a:pt x="0" y="652"/>
                    <a:pt x="331" y="1422"/>
                    <a:pt x="352" y="1463"/>
                  </a:cubicBezTo>
                  <a:cubicBezTo>
                    <a:pt x="673" y="600"/>
                    <a:pt x="756" y="117"/>
                    <a:pt x="594" y="17"/>
                  </a:cubicBezTo>
                  <a:cubicBezTo>
                    <a:pt x="575" y="5"/>
                    <a:pt x="548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234750" y="3011914"/>
              <a:ext cx="167032" cy="65064"/>
            </a:xfrm>
            <a:custGeom>
              <a:avLst/>
              <a:gdLst/>
              <a:ahLst/>
              <a:cxnLst/>
              <a:rect l="l" t="t" r="r" b="b"/>
              <a:pathLst>
                <a:path w="1471" h="573" extrusionOk="0">
                  <a:moveTo>
                    <a:pt x="1239" y="0"/>
                  </a:moveTo>
                  <a:cubicBezTo>
                    <a:pt x="1008" y="0"/>
                    <a:pt x="595" y="127"/>
                    <a:pt x="1" y="381"/>
                  </a:cubicBezTo>
                  <a:cubicBezTo>
                    <a:pt x="35" y="394"/>
                    <a:pt x="507" y="573"/>
                    <a:pt x="889" y="573"/>
                  </a:cubicBezTo>
                  <a:cubicBezTo>
                    <a:pt x="1004" y="573"/>
                    <a:pt x="1110" y="557"/>
                    <a:pt x="1195" y="515"/>
                  </a:cubicBezTo>
                  <a:cubicBezTo>
                    <a:pt x="1253" y="488"/>
                    <a:pt x="1377" y="429"/>
                    <a:pt x="1429" y="298"/>
                  </a:cubicBezTo>
                  <a:cubicBezTo>
                    <a:pt x="1460" y="222"/>
                    <a:pt x="1471" y="119"/>
                    <a:pt x="1436" y="70"/>
                  </a:cubicBezTo>
                  <a:cubicBezTo>
                    <a:pt x="1404" y="24"/>
                    <a:pt x="1338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918287" y="3342229"/>
              <a:ext cx="168508" cy="62112"/>
            </a:xfrm>
            <a:custGeom>
              <a:avLst/>
              <a:gdLst/>
              <a:ahLst/>
              <a:cxnLst/>
              <a:rect l="l" t="t" r="r" b="b"/>
              <a:pathLst>
                <a:path w="1484" h="547" extrusionOk="0">
                  <a:moveTo>
                    <a:pt x="1185" y="1"/>
                  </a:moveTo>
                  <a:cubicBezTo>
                    <a:pt x="943" y="1"/>
                    <a:pt x="548" y="87"/>
                    <a:pt x="0" y="260"/>
                  </a:cubicBezTo>
                  <a:cubicBezTo>
                    <a:pt x="35" y="280"/>
                    <a:pt x="570" y="547"/>
                    <a:pt x="967" y="547"/>
                  </a:cubicBezTo>
                  <a:cubicBezTo>
                    <a:pt x="1042" y="547"/>
                    <a:pt x="1112" y="537"/>
                    <a:pt x="1173" y="515"/>
                  </a:cubicBezTo>
                  <a:cubicBezTo>
                    <a:pt x="1235" y="491"/>
                    <a:pt x="1363" y="442"/>
                    <a:pt x="1428" y="318"/>
                  </a:cubicBezTo>
                  <a:cubicBezTo>
                    <a:pt x="1466" y="246"/>
                    <a:pt x="1484" y="142"/>
                    <a:pt x="1456" y="94"/>
                  </a:cubicBezTo>
                  <a:cubicBezTo>
                    <a:pt x="1421" y="32"/>
                    <a:pt x="1331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951102" y="3092647"/>
              <a:ext cx="73467" cy="166691"/>
            </a:xfrm>
            <a:custGeom>
              <a:avLst/>
              <a:gdLst/>
              <a:ahLst/>
              <a:cxnLst/>
              <a:rect l="l" t="t" r="r" b="b"/>
              <a:pathLst>
                <a:path w="647" h="1468" extrusionOk="0">
                  <a:moveTo>
                    <a:pt x="398" y="0"/>
                  </a:moveTo>
                  <a:cubicBezTo>
                    <a:pt x="342" y="0"/>
                    <a:pt x="266" y="34"/>
                    <a:pt x="211" y="77"/>
                  </a:cubicBezTo>
                  <a:cubicBezTo>
                    <a:pt x="101" y="163"/>
                    <a:pt x="80" y="298"/>
                    <a:pt x="70" y="363"/>
                  </a:cubicBezTo>
                  <a:cubicBezTo>
                    <a:pt x="1" y="767"/>
                    <a:pt x="508" y="1429"/>
                    <a:pt x="539" y="1467"/>
                  </a:cubicBezTo>
                  <a:cubicBezTo>
                    <a:pt x="646" y="553"/>
                    <a:pt x="608" y="67"/>
                    <a:pt x="429" y="5"/>
                  </a:cubicBezTo>
                  <a:cubicBezTo>
                    <a:pt x="419" y="2"/>
                    <a:pt x="409" y="0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2845388" y="3222661"/>
              <a:ext cx="73353" cy="166691"/>
            </a:xfrm>
            <a:custGeom>
              <a:avLst/>
              <a:gdLst/>
              <a:ahLst/>
              <a:cxnLst/>
              <a:rect l="l" t="t" r="r" b="b"/>
              <a:pathLst>
                <a:path w="646" h="1468" extrusionOk="0">
                  <a:moveTo>
                    <a:pt x="397" y="1"/>
                  </a:moveTo>
                  <a:cubicBezTo>
                    <a:pt x="342" y="1"/>
                    <a:pt x="265" y="34"/>
                    <a:pt x="211" y="77"/>
                  </a:cubicBezTo>
                  <a:cubicBezTo>
                    <a:pt x="104" y="164"/>
                    <a:pt x="80" y="298"/>
                    <a:pt x="69" y="364"/>
                  </a:cubicBezTo>
                  <a:cubicBezTo>
                    <a:pt x="0" y="767"/>
                    <a:pt x="507" y="1430"/>
                    <a:pt x="539" y="1468"/>
                  </a:cubicBezTo>
                  <a:cubicBezTo>
                    <a:pt x="645" y="554"/>
                    <a:pt x="608" y="67"/>
                    <a:pt x="428" y="5"/>
                  </a:cubicBezTo>
                  <a:cubicBezTo>
                    <a:pt x="419" y="2"/>
                    <a:pt x="409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029111" y="3077545"/>
              <a:ext cx="56094" cy="123769"/>
            </a:xfrm>
            <a:custGeom>
              <a:avLst/>
              <a:gdLst/>
              <a:ahLst/>
              <a:cxnLst/>
              <a:rect l="l" t="t" r="r" b="b"/>
              <a:pathLst>
                <a:path w="494" h="1090" extrusionOk="0">
                  <a:moveTo>
                    <a:pt x="333" y="0"/>
                  </a:moveTo>
                  <a:cubicBezTo>
                    <a:pt x="294" y="0"/>
                    <a:pt x="243" y="18"/>
                    <a:pt x="204" y="44"/>
                  </a:cubicBezTo>
                  <a:cubicBezTo>
                    <a:pt x="138" y="93"/>
                    <a:pt x="94" y="165"/>
                    <a:pt x="80" y="244"/>
                  </a:cubicBezTo>
                  <a:cubicBezTo>
                    <a:pt x="0" y="538"/>
                    <a:pt x="328" y="1059"/>
                    <a:pt x="345" y="1090"/>
                  </a:cubicBezTo>
                  <a:cubicBezTo>
                    <a:pt x="487" y="424"/>
                    <a:pt x="494" y="65"/>
                    <a:pt x="366" y="6"/>
                  </a:cubicBezTo>
                  <a:cubicBezTo>
                    <a:pt x="357" y="2"/>
                    <a:pt x="345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915448" y="3198816"/>
              <a:ext cx="54277" cy="123202"/>
            </a:xfrm>
            <a:custGeom>
              <a:avLst/>
              <a:gdLst/>
              <a:ahLst/>
              <a:cxnLst/>
              <a:rect l="l" t="t" r="r" b="b"/>
              <a:pathLst>
                <a:path w="478" h="1085" extrusionOk="0">
                  <a:moveTo>
                    <a:pt x="293" y="1"/>
                  </a:moveTo>
                  <a:cubicBezTo>
                    <a:pt x="252" y="1"/>
                    <a:pt x="196" y="25"/>
                    <a:pt x="160" y="56"/>
                  </a:cubicBezTo>
                  <a:cubicBezTo>
                    <a:pt x="97" y="111"/>
                    <a:pt x="60" y="187"/>
                    <a:pt x="53" y="267"/>
                  </a:cubicBezTo>
                  <a:cubicBezTo>
                    <a:pt x="1" y="567"/>
                    <a:pt x="377" y="1057"/>
                    <a:pt x="398" y="1084"/>
                  </a:cubicBezTo>
                  <a:cubicBezTo>
                    <a:pt x="477" y="408"/>
                    <a:pt x="449" y="49"/>
                    <a:pt x="318" y="5"/>
                  </a:cubicBezTo>
                  <a:cubicBezTo>
                    <a:pt x="311" y="2"/>
                    <a:pt x="303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814389" y="3321109"/>
              <a:ext cx="64383" cy="116048"/>
            </a:xfrm>
            <a:custGeom>
              <a:avLst/>
              <a:gdLst/>
              <a:ahLst/>
              <a:cxnLst/>
              <a:rect l="l" t="t" r="r" b="b"/>
              <a:pathLst>
                <a:path w="567" h="1022" extrusionOk="0">
                  <a:moveTo>
                    <a:pt x="201" y="1"/>
                  </a:moveTo>
                  <a:cubicBezTo>
                    <a:pt x="159" y="1"/>
                    <a:pt x="97" y="45"/>
                    <a:pt x="59" y="94"/>
                  </a:cubicBezTo>
                  <a:cubicBezTo>
                    <a:pt x="18" y="163"/>
                    <a:pt x="1" y="246"/>
                    <a:pt x="15" y="328"/>
                  </a:cubicBezTo>
                  <a:cubicBezTo>
                    <a:pt x="46" y="628"/>
                    <a:pt x="539" y="998"/>
                    <a:pt x="567" y="1022"/>
                  </a:cubicBezTo>
                  <a:cubicBezTo>
                    <a:pt x="463" y="349"/>
                    <a:pt x="339" y="7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52880" y="3106728"/>
              <a:ext cx="124678" cy="44285"/>
            </a:xfrm>
            <a:custGeom>
              <a:avLst/>
              <a:gdLst/>
              <a:ahLst/>
              <a:cxnLst/>
              <a:rect l="l" t="t" r="r" b="b"/>
              <a:pathLst>
                <a:path w="1098" h="390" extrusionOk="0">
                  <a:moveTo>
                    <a:pt x="759" y="0"/>
                  </a:moveTo>
                  <a:cubicBezTo>
                    <a:pt x="579" y="0"/>
                    <a:pt x="326" y="31"/>
                    <a:pt x="1" y="91"/>
                  </a:cubicBezTo>
                  <a:cubicBezTo>
                    <a:pt x="29" y="107"/>
                    <a:pt x="456" y="390"/>
                    <a:pt x="754" y="390"/>
                  </a:cubicBezTo>
                  <a:cubicBezTo>
                    <a:pt x="784" y="390"/>
                    <a:pt x="812" y="387"/>
                    <a:pt x="839" y="381"/>
                  </a:cubicBezTo>
                  <a:cubicBezTo>
                    <a:pt x="919" y="367"/>
                    <a:pt x="991" y="326"/>
                    <a:pt x="1043" y="263"/>
                  </a:cubicBezTo>
                  <a:cubicBezTo>
                    <a:pt x="1077" y="212"/>
                    <a:pt x="1098" y="139"/>
                    <a:pt x="1084" y="101"/>
                  </a:cubicBezTo>
                  <a:cubicBezTo>
                    <a:pt x="1058" y="34"/>
                    <a:pt x="949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087930" y="3163502"/>
              <a:ext cx="124678" cy="44512"/>
            </a:xfrm>
            <a:custGeom>
              <a:avLst/>
              <a:gdLst/>
              <a:ahLst/>
              <a:cxnLst/>
              <a:rect l="l" t="t" r="r" b="b"/>
              <a:pathLst>
                <a:path w="1098" h="392" extrusionOk="0">
                  <a:moveTo>
                    <a:pt x="757" y="1"/>
                  </a:moveTo>
                  <a:cubicBezTo>
                    <a:pt x="578" y="1"/>
                    <a:pt x="326" y="31"/>
                    <a:pt x="0" y="91"/>
                  </a:cubicBezTo>
                  <a:cubicBezTo>
                    <a:pt x="25" y="110"/>
                    <a:pt x="448" y="391"/>
                    <a:pt x="748" y="391"/>
                  </a:cubicBezTo>
                  <a:cubicBezTo>
                    <a:pt x="780" y="391"/>
                    <a:pt x="810" y="388"/>
                    <a:pt x="838" y="381"/>
                  </a:cubicBezTo>
                  <a:cubicBezTo>
                    <a:pt x="918" y="371"/>
                    <a:pt x="990" y="326"/>
                    <a:pt x="1042" y="264"/>
                  </a:cubicBezTo>
                  <a:cubicBezTo>
                    <a:pt x="1076" y="212"/>
                    <a:pt x="1097" y="140"/>
                    <a:pt x="1083" y="102"/>
                  </a:cubicBezTo>
                  <a:cubicBezTo>
                    <a:pt x="1055" y="34"/>
                    <a:pt x="947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031041" y="3219028"/>
              <a:ext cx="160787" cy="57343"/>
            </a:xfrm>
            <a:custGeom>
              <a:avLst/>
              <a:gdLst/>
              <a:ahLst/>
              <a:cxnLst/>
              <a:rect l="l" t="t" r="r" b="b"/>
              <a:pathLst>
                <a:path w="1416" h="505" extrusionOk="0">
                  <a:moveTo>
                    <a:pt x="977" y="0"/>
                  </a:moveTo>
                  <a:cubicBezTo>
                    <a:pt x="746" y="0"/>
                    <a:pt x="421" y="39"/>
                    <a:pt x="1" y="116"/>
                  </a:cubicBezTo>
                  <a:cubicBezTo>
                    <a:pt x="35" y="141"/>
                    <a:pt x="584" y="505"/>
                    <a:pt x="969" y="505"/>
                  </a:cubicBezTo>
                  <a:cubicBezTo>
                    <a:pt x="1008" y="505"/>
                    <a:pt x="1046" y="501"/>
                    <a:pt x="1081" y="492"/>
                  </a:cubicBezTo>
                  <a:cubicBezTo>
                    <a:pt x="1139" y="475"/>
                    <a:pt x="1267" y="448"/>
                    <a:pt x="1343" y="337"/>
                  </a:cubicBezTo>
                  <a:cubicBezTo>
                    <a:pt x="1384" y="272"/>
                    <a:pt x="1415" y="178"/>
                    <a:pt x="1395" y="130"/>
                  </a:cubicBezTo>
                  <a:cubicBezTo>
                    <a:pt x="1359" y="43"/>
                    <a:pt x="1220" y="0"/>
                    <a:pt x="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2973131" y="3274213"/>
              <a:ext cx="124224" cy="45534"/>
            </a:xfrm>
            <a:custGeom>
              <a:avLst/>
              <a:gdLst/>
              <a:ahLst/>
              <a:cxnLst/>
              <a:rect l="l" t="t" r="r" b="b"/>
              <a:pathLst>
                <a:path w="1094" h="401" extrusionOk="0">
                  <a:moveTo>
                    <a:pt x="868" y="0"/>
                  </a:moveTo>
                  <a:cubicBezTo>
                    <a:pt x="689" y="0"/>
                    <a:pt x="399" y="61"/>
                    <a:pt x="0" y="182"/>
                  </a:cubicBezTo>
                  <a:cubicBezTo>
                    <a:pt x="26" y="194"/>
                    <a:pt x="427" y="400"/>
                    <a:pt x="720" y="400"/>
                  </a:cubicBezTo>
                  <a:cubicBezTo>
                    <a:pt x="772" y="400"/>
                    <a:pt x="820" y="394"/>
                    <a:pt x="863" y="379"/>
                  </a:cubicBezTo>
                  <a:cubicBezTo>
                    <a:pt x="939" y="355"/>
                    <a:pt x="1008" y="303"/>
                    <a:pt x="1049" y="234"/>
                  </a:cubicBezTo>
                  <a:cubicBezTo>
                    <a:pt x="1080" y="182"/>
                    <a:pt x="1094" y="106"/>
                    <a:pt x="1073" y="72"/>
                  </a:cubicBezTo>
                  <a:cubicBezTo>
                    <a:pt x="1048" y="24"/>
                    <a:pt x="979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2866962" y="3418421"/>
              <a:ext cx="123883" cy="46783"/>
            </a:xfrm>
            <a:custGeom>
              <a:avLst/>
              <a:gdLst/>
              <a:ahLst/>
              <a:cxnLst/>
              <a:rect l="l" t="t" r="r" b="b"/>
              <a:pathLst>
                <a:path w="1091" h="412" extrusionOk="0">
                  <a:moveTo>
                    <a:pt x="897" y="0"/>
                  </a:moveTo>
                  <a:cubicBezTo>
                    <a:pt x="722" y="0"/>
                    <a:pt x="423" y="78"/>
                    <a:pt x="0" y="234"/>
                  </a:cubicBezTo>
                  <a:cubicBezTo>
                    <a:pt x="28" y="245"/>
                    <a:pt x="400" y="411"/>
                    <a:pt x="688" y="411"/>
                  </a:cubicBezTo>
                  <a:cubicBezTo>
                    <a:pt x="756" y="411"/>
                    <a:pt x="820" y="402"/>
                    <a:pt x="873" y="379"/>
                  </a:cubicBezTo>
                  <a:cubicBezTo>
                    <a:pt x="952" y="355"/>
                    <a:pt x="1014" y="299"/>
                    <a:pt x="1056" y="227"/>
                  </a:cubicBezTo>
                  <a:cubicBezTo>
                    <a:pt x="1080" y="172"/>
                    <a:pt x="1090" y="96"/>
                    <a:pt x="1070" y="61"/>
                  </a:cubicBezTo>
                  <a:cubicBezTo>
                    <a:pt x="1044" y="21"/>
                    <a:pt x="987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2587630" y="2702151"/>
              <a:ext cx="304428" cy="840838"/>
            </a:xfrm>
            <a:custGeom>
              <a:avLst/>
              <a:gdLst/>
              <a:ahLst/>
              <a:cxnLst/>
              <a:rect l="l" t="t" r="r" b="b"/>
              <a:pathLst>
                <a:path w="2681" h="7405" fill="none" extrusionOk="0">
                  <a:moveTo>
                    <a:pt x="2681" y="0"/>
                  </a:moveTo>
                  <a:cubicBezTo>
                    <a:pt x="2032" y="787"/>
                    <a:pt x="1491" y="1656"/>
                    <a:pt x="1066" y="2584"/>
                  </a:cubicBezTo>
                  <a:cubicBezTo>
                    <a:pt x="380" y="4099"/>
                    <a:pt x="17" y="5741"/>
                    <a:pt x="0" y="7404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2748643" y="2644354"/>
              <a:ext cx="69833" cy="164080"/>
            </a:xfrm>
            <a:custGeom>
              <a:avLst/>
              <a:gdLst/>
              <a:ahLst/>
              <a:cxnLst/>
              <a:rect l="l" t="t" r="r" b="b"/>
              <a:pathLst>
                <a:path w="615" h="1445" extrusionOk="0">
                  <a:moveTo>
                    <a:pt x="322" y="1"/>
                  </a:moveTo>
                  <a:cubicBezTo>
                    <a:pt x="266" y="1"/>
                    <a:pt x="184" y="45"/>
                    <a:pt x="131" y="99"/>
                  </a:cubicBezTo>
                  <a:cubicBezTo>
                    <a:pt x="31" y="199"/>
                    <a:pt x="24" y="333"/>
                    <a:pt x="21" y="399"/>
                  </a:cubicBezTo>
                  <a:cubicBezTo>
                    <a:pt x="0" y="806"/>
                    <a:pt x="580" y="1410"/>
                    <a:pt x="614" y="1444"/>
                  </a:cubicBezTo>
                  <a:cubicBezTo>
                    <a:pt x="614" y="523"/>
                    <a:pt x="521" y="40"/>
                    <a:pt x="338" y="2"/>
                  </a:cubicBezTo>
                  <a:cubicBezTo>
                    <a:pt x="333" y="1"/>
                    <a:pt x="328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2871618" y="2581789"/>
              <a:ext cx="102763" cy="148637"/>
            </a:xfrm>
            <a:custGeom>
              <a:avLst/>
              <a:gdLst/>
              <a:ahLst/>
              <a:cxnLst/>
              <a:rect l="l" t="t" r="r" b="b"/>
              <a:pathLst>
                <a:path w="905" h="1309" extrusionOk="0">
                  <a:moveTo>
                    <a:pt x="594" y="1"/>
                  </a:moveTo>
                  <a:cubicBezTo>
                    <a:pt x="589" y="1"/>
                    <a:pt x="585" y="1"/>
                    <a:pt x="580" y="1"/>
                  </a:cubicBezTo>
                  <a:cubicBezTo>
                    <a:pt x="442" y="4"/>
                    <a:pt x="342" y="98"/>
                    <a:pt x="294" y="142"/>
                  </a:cubicBezTo>
                  <a:cubicBezTo>
                    <a:pt x="0" y="425"/>
                    <a:pt x="11" y="1260"/>
                    <a:pt x="11" y="1309"/>
                  </a:cubicBezTo>
                  <a:cubicBezTo>
                    <a:pt x="642" y="639"/>
                    <a:pt x="904" y="225"/>
                    <a:pt x="797" y="70"/>
                  </a:cubicBezTo>
                  <a:cubicBezTo>
                    <a:pt x="765" y="28"/>
                    <a:pt x="67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2682330" y="2746662"/>
              <a:ext cx="69947" cy="163966"/>
            </a:xfrm>
            <a:custGeom>
              <a:avLst/>
              <a:gdLst/>
              <a:ahLst/>
              <a:cxnLst/>
              <a:rect l="l" t="t" r="r" b="b"/>
              <a:pathLst>
                <a:path w="616" h="1444" extrusionOk="0">
                  <a:moveTo>
                    <a:pt x="322" y="0"/>
                  </a:moveTo>
                  <a:cubicBezTo>
                    <a:pt x="264" y="0"/>
                    <a:pt x="185" y="45"/>
                    <a:pt x="132" y="98"/>
                  </a:cubicBezTo>
                  <a:cubicBezTo>
                    <a:pt x="32" y="198"/>
                    <a:pt x="25" y="336"/>
                    <a:pt x="22" y="398"/>
                  </a:cubicBezTo>
                  <a:cubicBezTo>
                    <a:pt x="1" y="809"/>
                    <a:pt x="581" y="1409"/>
                    <a:pt x="615" y="1444"/>
                  </a:cubicBezTo>
                  <a:cubicBezTo>
                    <a:pt x="615" y="522"/>
                    <a:pt x="525" y="43"/>
                    <a:pt x="339" y="2"/>
                  </a:cubicBezTo>
                  <a:cubicBezTo>
                    <a:pt x="334" y="1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2821088" y="2701470"/>
              <a:ext cx="148637" cy="92430"/>
            </a:xfrm>
            <a:custGeom>
              <a:avLst/>
              <a:gdLst/>
              <a:ahLst/>
              <a:cxnLst/>
              <a:rect l="l" t="t" r="r" b="b"/>
              <a:pathLst>
                <a:path w="1309" h="814" extrusionOk="0">
                  <a:moveTo>
                    <a:pt x="1152" y="0"/>
                  </a:moveTo>
                  <a:cubicBezTo>
                    <a:pt x="956" y="0"/>
                    <a:pt x="573" y="271"/>
                    <a:pt x="0" y="814"/>
                  </a:cubicBezTo>
                  <a:cubicBezTo>
                    <a:pt x="3" y="814"/>
                    <a:pt x="6" y="814"/>
                    <a:pt x="12" y="814"/>
                  </a:cubicBezTo>
                  <a:cubicBezTo>
                    <a:pt x="123" y="814"/>
                    <a:pt x="896" y="807"/>
                    <a:pt x="1163" y="527"/>
                  </a:cubicBezTo>
                  <a:cubicBezTo>
                    <a:pt x="1208" y="479"/>
                    <a:pt x="1305" y="379"/>
                    <a:pt x="1308" y="241"/>
                  </a:cubicBezTo>
                  <a:cubicBezTo>
                    <a:pt x="1308" y="158"/>
                    <a:pt x="1280" y="58"/>
                    <a:pt x="1236" y="23"/>
                  </a:cubicBezTo>
                  <a:cubicBezTo>
                    <a:pt x="1213" y="8"/>
                    <a:pt x="1185" y="0"/>
                    <a:pt x="1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2634185" y="3121830"/>
              <a:ext cx="155677" cy="81415"/>
            </a:xfrm>
            <a:custGeom>
              <a:avLst/>
              <a:gdLst/>
              <a:ahLst/>
              <a:cxnLst/>
              <a:rect l="l" t="t" r="r" b="b"/>
              <a:pathLst>
                <a:path w="1371" h="717" extrusionOk="0">
                  <a:moveTo>
                    <a:pt x="1205" y="1"/>
                  </a:moveTo>
                  <a:cubicBezTo>
                    <a:pt x="999" y="1"/>
                    <a:pt x="599" y="234"/>
                    <a:pt x="1" y="696"/>
                  </a:cubicBezTo>
                  <a:cubicBezTo>
                    <a:pt x="21" y="699"/>
                    <a:pt x="173" y="716"/>
                    <a:pt x="368" y="716"/>
                  </a:cubicBezTo>
                  <a:cubicBezTo>
                    <a:pt x="644" y="716"/>
                    <a:pt x="1005" y="682"/>
                    <a:pt x="1187" y="524"/>
                  </a:cubicBezTo>
                  <a:cubicBezTo>
                    <a:pt x="1239" y="482"/>
                    <a:pt x="1343" y="393"/>
                    <a:pt x="1360" y="255"/>
                  </a:cubicBezTo>
                  <a:cubicBezTo>
                    <a:pt x="1370" y="172"/>
                    <a:pt x="1353" y="68"/>
                    <a:pt x="1312" y="34"/>
                  </a:cubicBezTo>
                  <a:cubicBezTo>
                    <a:pt x="1285" y="12"/>
                    <a:pt x="1250" y="1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85586" y="2911650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4" y="1"/>
                  </a:moveTo>
                  <a:cubicBezTo>
                    <a:pt x="252" y="1"/>
                    <a:pt x="251" y="1"/>
                    <a:pt x="249" y="1"/>
                  </a:cubicBezTo>
                  <a:cubicBezTo>
                    <a:pt x="194" y="1"/>
                    <a:pt x="115" y="70"/>
                    <a:pt x="73" y="143"/>
                  </a:cubicBezTo>
                  <a:cubicBezTo>
                    <a:pt x="1" y="260"/>
                    <a:pt x="25" y="394"/>
                    <a:pt x="39" y="460"/>
                  </a:cubicBezTo>
                  <a:cubicBezTo>
                    <a:pt x="115" y="860"/>
                    <a:pt x="822" y="1309"/>
                    <a:pt x="863" y="1333"/>
                  </a:cubicBezTo>
                  <a:cubicBezTo>
                    <a:pt x="644" y="443"/>
                    <a:pt x="44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2531536" y="3070392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3" y="0"/>
                  </a:moveTo>
                  <a:cubicBezTo>
                    <a:pt x="252" y="0"/>
                    <a:pt x="251" y="0"/>
                    <a:pt x="249" y="0"/>
                  </a:cubicBezTo>
                  <a:cubicBezTo>
                    <a:pt x="194" y="0"/>
                    <a:pt x="118" y="69"/>
                    <a:pt x="73" y="142"/>
                  </a:cubicBezTo>
                  <a:cubicBezTo>
                    <a:pt x="1" y="259"/>
                    <a:pt x="25" y="394"/>
                    <a:pt x="39" y="459"/>
                  </a:cubicBezTo>
                  <a:cubicBezTo>
                    <a:pt x="114" y="860"/>
                    <a:pt x="822" y="1305"/>
                    <a:pt x="863" y="1332"/>
                  </a:cubicBezTo>
                  <a:cubicBezTo>
                    <a:pt x="644" y="445"/>
                    <a:pt x="44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652240" y="2872589"/>
              <a:ext cx="63588" cy="116389"/>
            </a:xfrm>
            <a:custGeom>
              <a:avLst/>
              <a:gdLst/>
              <a:ahLst/>
              <a:cxnLst/>
              <a:rect l="l" t="t" r="r" b="b"/>
              <a:pathLst>
                <a:path w="560" h="1025" extrusionOk="0">
                  <a:moveTo>
                    <a:pt x="200" y="0"/>
                  </a:moveTo>
                  <a:cubicBezTo>
                    <a:pt x="162" y="0"/>
                    <a:pt x="100" y="45"/>
                    <a:pt x="62" y="93"/>
                  </a:cubicBezTo>
                  <a:cubicBezTo>
                    <a:pt x="18" y="162"/>
                    <a:pt x="0" y="245"/>
                    <a:pt x="14" y="324"/>
                  </a:cubicBezTo>
                  <a:cubicBezTo>
                    <a:pt x="42" y="625"/>
                    <a:pt x="532" y="1001"/>
                    <a:pt x="559" y="1025"/>
                  </a:cubicBezTo>
                  <a:cubicBezTo>
                    <a:pt x="463" y="352"/>
                    <a:pt x="342" y="1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584791" y="3027697"/>
              <a:ext cx="71877" cy="111733"/>
            </a:xfrm>
            <a:custGeom>
              <a:avLst/>
              <a:gdLst/>
              <a:ahLst/>
              <a:cxnLst/>
              <a:rect l="l" t="t" r="r" b="b"/>
              <a:pathLst>
                <a:path w="633" h="984" extrusionOk="0">
                  <a:moveTo>
                    <a:pt x="182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139" y="0"/>
                    <a:pt x="80" y="52"/>
                    <a:pt x="49" y="104"/>
                  </a:cubicBezTo>
                  <a:cubicBezTo>
                    <a:pt x="11" y="176"/>
                    <a:pt x="1" y="263"/>
                    <a:pt x="25" y="338"/>
                  </a:cubicBezTo>
                  <a:cubicBezTo>
                    <a:pt x="80" y="635"/>
                    <a:pt x="601" y="966"/>
                    <a:pt x="632" y="984"/>
                  </a:cubicBezTo>
                  <a:cubicBezTo>
                    <a:pt x="471" y="328"/>
                    <a:pt x="320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27221" y="3181216"/>
              <a:ext cx="92543" cy="94587"/>
            </a:xfrm>
            <a:custGeom>
              <a:avLst/>
              <a:gdLst/>
              <a:ahLst/>
              <a:cxnLst/>
              <a:rect l="l" t="t" r="r" b="b"/>
              <a:pathLst>
                <a:path w="815" h="833" extrusionOk="0">
                  <a:moveTo>
                    <a:pt x="142" y="0"/>
                  </a:moveTo>
                  <a:cubicBezTo>
                    <a:pt x="133" y="0"/>
                    <a:pt x="123" y="2"/>
                    <a:pt x="115" y="4"/>
                  </a:cubicBezTo>
                  <a:cubicBezTo>
                    <a:pt x="77" y="18"/>
                    <a:pt x="35" y="84"/>
                    <a:pt x="18" y="142"/>
                  </a:cubicBezTo>
                  <a:cubicBezTo>
                    <a:pt x="1" y="222"/>
                    <a:pt x="14" y="304"/>
                    <a:pt x="56" y="373"/>
                  </a:cubicBezTo>
                  <a:cubicBezTo>
                    <a:pt x="190" y="646"/>
                    <a:pt x="780" y="822"/>
                    <a:pt x="815" y="832"/>
                  </a:cubicBezTo>
                  <a:cubicBezTo>
                    <a:pt x="505" y="278"/>
                    <a:pt x="280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2765449" y="2834550"/>
              <a:ext cx="119568" cy="53141"/>
            </a:xfrm>
            <a:custGeom>
              <a:avLst/>
              <a:gdLst/>
              <a:ahLst/>
              <a:cxnLst/>
              <a:rect l="l" t="t" r="r" b="b"/>
              <a:pathLst>
                <a:path w="1053" h="468" extrusionOk="0">
                  <a:moveTo>
                    <a:pt x="919" y="1"/>
                  </a:moveTo>
                  <a:cubicBezTo>
                    <a:pt x="760" y="1"/>
                    <a:pt x="455" y="134"/>
                    <a:pt x="0" y="404"/>
                  </a:cubicBezTo>
                  <a:cubicBezTo>
                    <a:pt x="24" y="411"/>
                    <a:pt x="272" y="468"/>
                    <a:pt x="513" y="468"/>
                  </a:cubicBezTo>
                  <a:cubicBezTo>
                    <a:pt x="655" y="468"/>
                    <a:pt x="795" y="448"/>
                    <a:pt x="887" y="387"/>
                  </a:cubicBezTo>
                  <a:cubicBezTo>
                    <a:pt x="960" y="345"/>
                    <a:pt x="1011" y="280"/>
                    <a:pt x="1039" y="204"/>
                  </a:cubicBezTo>
                  <a:cubicBezTo>
                    <a:pt x="1053" y="142"/>
                    <a:pt x="1049" y="66"/>
                    <a:pt x="1022" y="35"/>
                  </a:cubicBezTo>
                  <a:cubicBezTo>
                    <a:pt x="1000" y="12"/>
                    <a:pt x="966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724344" y="2910401"/>
              <a:ext cx="119568" cy="53255"/>
            </a:xfrm>
            <a:custGeom>
              <a:avLst/>
              <a:gdLst/>
              <a:ahLst/>
              <a:cxnLst/>
              <a:rect l="l" t="t" r="r" b="b"/>
              <a:pathLst>
                <a:path w="1053" h="469" extrusionOk="0">
                  <a:moveTo>
                    <a:pt x="916" y="1"/>
                  </a:moveTo>
                  <a:cubicBezTo>
                    <a:pt x="758" y="1"/>
                    <a:pt x="453" y="136"/>
                    <a:pt x="0" y="405"/>
                  </a:cubicBezTo>
                  <a:cubicBezTo>
                    <a:pt x="22" y="410"/>
                    <a:pt x="271" y="468"/>
                    <a:pt x="515" y="468"/>
                  </a:cubicBezTo>
                  <a:cubicBezTo>
                    <a:pt x="656" y="468"/>
                    <a:pt x="795" y="449"/>
                    <a:pt x="887" y="388"/>
                  </a:cubicBezTo>
                  <a:cubicBezTo>
                    <a:pt x="959" y="347"/>
                    <a:pt x="1011" y="281"/>
                    <a:pt x="1035" y="205"/>
                  </a:cubicBezTo>
                  <a:cubicBezTo>
                    <a:pt x="1052" y="143"/>
                    <a:pt x="1049" y="67"/>
                    <a:pt x="1018" y="36"/>
                  </a:cubicBezTo>
                  <a:cubicBezTo>
                    <a:pt x="997" y="13"/>
                    <a:pt x="963" y="1"/>
                    <a:pt x="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2691414" y="2971717"/>
              <a:ext cx="153633" cy="68471"/>
            </a:xfrm>
            <a:custGeom>
              <a:avLst/>
              <a:gdLst/>
              <a:ahLst/>
              <a:cxnLst/>
              <a:rect l="l" t="t" r="r" b="b"/>
              <a:pathLst>
                <a:path w="1353" h="603" extrusionOk="0">
                  <a:moveTo>
                    <a:pt x="1181" y="0"/>
                  </a:moveTo>
                  <a:cubicBezTo>
                    <a:pt x="976" y="0"/>
                    <a:pt x="582" y="174"/>
                    <a:pt x="0" y="521"/>
                  </a:cubicBezTo>
                  <a:cubicBezTo>
                    <a:pt x="29" y="527"/>
                    <a:pt x="348" y="603"/>
                    <a:pt x="661" y="603"/>
                  </a:cubicBezTo>
                  <a:cubicBezTo>
                    <a:pt x="844" y="603"/>
                    <a:pt x="1024" y="577"/>
                    <a:pt x="1142" y="497"/>
                  </a:cubicBezTo>
                  <a:cubicBezTo>
                    <a:pt x="1194" y="462"/>
                    <a:pt x="1301" y="390"/>
                    <a:pt x="1336" y="262"/>
                  </a:cubicBezTo>
                  <a:cubicBezTo>
                    <a:pt x="1353" y="186"/>
                    <a:pt x="1349" y="86"/>
                    <a:pt x="1311" y="45"/>
                  </a:cubicBezTo>
                  <a:cubicBezTo>
                    <a:pt x="1284" y="15"/>
                    <a:pt x="1241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2658826" y="3052564"/>
              <a:ext cx="115707" cy="59273"/>
            </a:xfrm>
            <a:custGeom>
              <a:avLst/>
              <a:gdLst/>
              <a:ahLst/>
              <a:cxnLst/>
              <a:rect l="l" t="t" r="r" b="b"/>
              <a:pathLst>
                <a:path w="1019" h="522" extrusionOk="0">
                  <a:moveTo>
                    <a:pt x="892" y="0"/>
                  </a:moveTo>
                  <a:cubicBezTo>
                    <a:pt x="740" y="0"/>
                    <a:pt x="442" y="168"/>
                    <a:pt x="1" y="502"/>
                  </a:cubicBezTo>
                  <a:cubicBezTo>
                    <a:pt x="16" y="505"/>
                    <a:pt x="143" y="521"/>
                    <a:pt x="300" y="521"/>
                  </a:cubicBezTo>
                  <a:cubicBezTo>
                    <a:pt x="501" y="521"/>
                    <a:pt x="751" y="495"/>
                    <a:pt x="881" y="385"/>
                  </a:cubicBezTo>
                  <a:cubicBezTo>
                    <a:pt x="946" y="340"/>
                    <a:pt x="991" y="268"/>
                    <a:pt x="1008" y="188"/>
                  </a:cubicBezTo>
                  <a:cubicBezTo>
                    <a:pt x="1019" y="126"/>
                    <a:pt x="1005" y="50"/>
                    <a:pt x="974" y="26"/>
                  </a:cubicBezTo>
                  <a:cubicBezTo>
                    <a:pt x="954" y="9"/>
                    <a:pt x="927" y="0"/>
                    <a:pt x="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611475" y="3224251"/>
              <a:ext cx="112982" cy="63474"/>
            </a:xfrm>
            <a:custGeom>
              <a:avLst/>
              <a:gdLst/>
              <a:ahLst/>
              <a:cxnLst/>
              <a:rect l="l" t="t" r="r" b="b"/>
              <a:pathLst>
                <a:path w="995" h="559" extrusionOk="0">
                  <a:moveTo>
                    <a:pt x="874" y="1"/>
                  </a:moveTo>
                  <a:cubicBezTo>
                    <a:pt x="723" y="1"/>
                    <a:pt x="433" y="184"/>
                    <a:pt x="0" y="553"/>
                  </a:cubicBezTo>
                  <a:cubicBezTo>
                    <a:pt x="11" y="554"/>
                    <a:pt x="71" y="558"/>
                    <a:pt x="155" y="558"/>
                  </a:cubicBezTo>
                  <a:cubicBezTo>
                    <a:pt x="361" y="558"/>
                    <a:pt x="716" y="535"/>
                    <a:pt x="870" y="388"/>
                  </a:cubicBezTo>
                  <a:cubicBezTo>
                    <a:pt x="936" y="336"/>
                    <a:pt x="977" y="264"/>
                    <a:pt x="987" y="181"/>
                  </a:cubicBezTo>
                  <a:cubicBezTo>
                    <a:pt x="994" y="122"/>
                    <a:pt x="977" y="46"/>
                    <a:pt x="946" y="22"/>
                  </a:cubicBezTo>
                  <a:cubicBezTo>
                    <a:pt x="927" y="8"/>
                    <a:pt x="903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893975" y="2597700"/>
            <a:ext cx="284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title" idx="2" hasCustomPrompt="1"/>
          </p:nvPr>
        </p:nvSpPr>
        <p:spPr>
          <a:xfrm>
            <a:off x="799150" y="1206700"/>
            <a:ext cx="16341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893950" y="3687350"/>
            <a:ext cx="284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8"/>
          <p:cNvSpPr/>
          <p:nvPr/>
        </p:nvSpPr>
        <p:spPr>
          <a:xfrm>
            <a:off x="376475" y="45147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1045700" y="47914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>
            <a:off x="263550" y="43081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-187250" y="3466250"/>
            <a:ext cx="940620" cy="402927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551125" y="31798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7494179" y="4457150"/>
            <a:ext cx="1316146" cy="563779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8096650" y="33376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8670375" y="40163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8670375" y="29945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8264825" y="22895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8522700" y="21007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>
            <a:spLocks noGrp="1"/>
          </p:cNvSpPr>
          <p:nvPr>
            <p:ph type="title"/>
          </p:nvPr>
        </p:nvSpPr>
        <p:spPr>
          <a:xfrm>
            <a:off x="2228540" y="2539475"/>
            <a:ext cx="468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title" idx="2" hasCustomPrompt="1"/>
          </p:nvPr>
        </p:nvSpPr>
        <p:spPr>
          <a:xfrm>
            <a:off x="3754940" y="1206700"/>
            <a:ext cx="16341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1"/>
          </p:nvPr>
        </p:nvSpPr>
        <p:spPr>
          <a:xfrm>
            <a:off x="3177590" y="3540100"/>
            <a:ext cx="27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subTitle" idx="1"/>
          </p:nvPr>
        </p:nvSpPr>
        <p:spPr>
          <a:xfrm>
            <a:off x="4851413" y="197875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subTitle" idx="2"/>
          </p:nvPr>
        </p:nvSpPr>
        <p:spPr>
          <a:xfrm>
            <a:off x="4851388" y="22917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8" name="Google Shape;308;p20"/>
          <p:cNvSpPr txBox="1">
            <a:spLocks noGrp="1"/>
          </p:cNvSpPr>
          <p:nvPr>
            <p:ph type="subTitle" idx="3"/>
          </p:nvPr>
        </p:nvSpPr>
        <p:spPr>
          <a:xfrm>
            <a:off x="2054288" y="197875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20"/>
          <p:cNvSpPr txBox="1">
            <a:spLocks noGrp="1"/>
          </p:cNvSpPr>
          <p:nvPr>
            <p:ph type="subTitle" idx="4"/>
          </p:nvPr>
        </p:nvSpPr>
        <p:spPr>
          <a:xfrm>
            <a:off x="2054263" y="22917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5"/>
          </p:nvPr>
        </p:nvSpPr>
        <p:spPr>
          <a:xfrm>
            <a:off x="4851413" y="372285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6"/>
          </p:nvPr>
        </p:nvSpPr>
        <p:spPr>
          <a:xfrm>
            <a:off x="4851438" y="40358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7"/>
          </p:nvPr>
        </p:nvSpPr>
        <p:spPr>
          <a:xfrm>
            <a:off x="2054288" y="372285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8"/>
          </p:nvPr>
        </p:nvSpPr>
        <p:spPr>
          <a:xfrm>
            <a:off x="2054263" y="40358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8918375" y="3395135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8576575" y="1120385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8067710" y="2241141"/>
            <a:ext cx="1336966" cy="572698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318500" y="3007010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"/>
          <p:cNvSpPr/>
          <p:nvPr/>
        </p:nvSpPr>
        <p:spPr>
          <a:xfrm>
            <a:off x="204388" y="4301980"/>
            <a:ext cx="833423" cy="357002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0"/>
          <p:cNvGrpSpPr/>
          <p:nvPr/>
        </p:nvGrpSpPr>
        <p:grpSpPr>
          <a:xfrm rot="-4110302">
            <a:off x="8168750" y="3331921"/>
            <a:ext cx="1523645" cy="1938876"/>
            <a:chOff x="2298078" y="2174373"/>
            <a:chExt cx="1523727" cy="1938980"/>
          </a:xfrm>
        </p:grpSpPr>
        <p:sp>
          <p:nvSpPr>
            <p:cNvPr id="320" name="Google Shape;320;p20"/>
            <p:cNvSpPr/>
            <p:nvPr/>
          </p:nvSpPr>
          <p:spPr>
            <a:xfrm>
              <a:off x="2298078" y="2362298"/>
              <a:ext cx="792238" cy="1702342"/>
            </a:xfrm>
            <a:custGeom>
              <a:avLst/>
              <a:gdLst/>
              <a:ahLst/>
              <a:cxnLst/>
              <a:rect l="l" t="t" r="r" b="b"/>
              <a:pathLst>
                <a:path w="6977" h="14992" extrusionOk="0">
                  <a:moveTo>
                    <a:pt x="4908" y="0"/>
                  </a:moveTo>
                  <a:cubicBezTo>
                    <a:pt x="4127" y="0"/>
                    <a:pt x="2396" y="1563"/>
                    <a:pt x="1725" y="3549"/>
                  </a:cubicBezTo>
                  <a:cubicBezTo>
                    <a:pt x="0" y="8671"/>
                    <a:pt x="5874" y="14992"/>
                    <a:pt x="6615" y="14992"/>
                  </a:cubicBezTo>
                  <a:cubicBezTo>
                    <a:pt x="6631" y="14992"/>
                    <a:pt x="6645" y="14989"/>
                    <a:pt x="6656" y="14983"/>
                  </a:cubicBezTo>
                  <a:cubicBezTo>
                    <a:pt x="6977" y="14807"/>
                    <a:pt x="4869" y="12254"/>
                    <a:pt x="4579" y="7627"/>
                  </a:cubicBezTo>
                  <a:cubicBezTo>
                    <a:pt x="4303" y="3266"/>
                    <a:pt x="5848" y="412"/>
                    <a:pt x="5096" y="40"/>
                  </a:cubicBezTo>
                  <a:cubicBezTo>
                    <a:pt x="5042" y="13"/>
                    <a:pt x="4979" y="0"/>
                    <a:pt x="4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2511211" y="2804800"/>
              <a:ext cx="1310594" cy="902950"/>
            </a:xfrm>
            <a:custGeom>
              <a:avLst/>
              <a:gdLst/>
              <a:ahLst/>
              <a:cxnLst/>
              <a:rect l="l" t="t" r="r" b="b"/>
              <a:pathLst>
                <a:path w="11542" h="7952" extrusionOk="0">
                  <a:moveTo>
                    <a:pt x="10464" y="0"/>
                  </a:moveTo>
                  <a:cubicBezTo>
                    <a:pt x="9360" y="0"/>
                    <a:pt x="7477" y="1431"/>
                    <a:pt x="5189" y="3195"/>
                  </a:cubicBezTo>
                  <a:cubicBezTo>
                    <a:pt x="1729" y="5862"/>
                    <a:pt x="0" y="7194"/>
                    <a:pt x="249" y="7680"/>
                  </a:cubicBezTo>
                  <a:cubicBezTo>
                    <a:pt x="343" y="7863"/>
                    <a:pt x="698" y="7951"/>
                    <a:pt x="1227" y="7951"/>
                  </a:cubicBezTo>
                  <a:cubicBezTo>
                    <a:pt x="3846" y="7951"/>
                    <a:pt x="10737" y="5784"/>
                    <a:pt x="11417" y="2170"/>
                  </a:cubicBezTo>
                  <a:cubicBezTo>
                    <a:pt x="11531" y="1560"/>
                    <a:pt x="11541" y="521"/>
                    <a:pt x="10982" y="145"/>
                  </a:cubicBezTo>
                  <a:cubicBezTo>
                    <a:pt x="10836" y="46"/>
                    <a:pt x="10663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2601710" y="2575657"/>
              <a:ext cx="924297" cy="1215212"/>
            </a:xfrm>
            <a:custGeom>
              <a:avLst/>
              <a:gdLst/>
              <a:ahLst/>
              <a:cxnLst/>
              <a:rect l="l" t="t" r="r" b="b"/>
              <a:pathLst>
                <a:path w="8140" h="10702" extrusionOk="0">
                  <a:moveTo>
                    <a:pt x="6873" y="0"/>
                  </a:moveTo>
                  <a:cubicBezTo>
                    <a:pt x="6114" y="0"/>
                    <a:pt x="4827" y="533"/>
                    <a:pt x="3854" y="1256"/>
                  </a:cubicBezTo>
                  <a:cubicBezTo>
                    <a:pt x="0" y="4123"/>
                    <a:pt x="300" y="10540"/>
                    <a:pt x="873" y="10699"/>
                  </a:cubicBezTo>
                  <a:cubicBezTo>
                    <a:pt x="880" y="10701"/>
                    <a:pt x="887" y="10702"/>
                    <a:pt x="894" y="10702"/>
                  </a:cubicBezTo>
                  <a:cubicBezTo>
                    <a:pt x="1122" y="10702"/>
                    <a:pt x="1421" y="9727"/>
                    <a:pt x="3185" y="7442"/>
                  </a:cubicBezTo>
                  <a:cubicBezTo>
                    <a:pt x="3571" y="6942"/>
                    <a:pt x="3796" y="6676"/>
                    <a:pt x="4020" y="6400"/>
                  </a:cubicBezTo>
                  <a:cubicBezTo>
                    <a:pt x="5055" y="5123"/>
                    <a:pt x="8139" y="1018"/>
                    <a:pt x="7415" y="179"/>
                  </a:cubicBezTo>
                  <a:cubicBezTo>
                    <a:pt x="7309" y="56"/>
                    <a:pt x="7119" y="0"/>
                    <a:pt x="6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2314883" y="2174373"/>
              <a:ext cx="1328989" cy="1938980"/>
            </a:xfrm>
            <a:custGeom>
              <a:avLst/>
              <a:gdLst/>
              <a:ahLst/>
              <a:cxnLst/>
              <a:rect l="l" t="t" r="r" b="b"/>
              <a:pathLst>
                <a:path w="11704" h="17076" extrusionOk="0">
                  <a:moveTo>
                    <a:pt x="11704" y="1"/>
                  </a:moveTo>
                  <a:cubicBezTo>
                    <a:pt x="10928" y="177"/>
                    <a:pt x="10162" y="401"/>
                    <a:pt x="9416" y="674"/>
                  </a:cubicBezTo>
                  <a:lnTo>
                    <a:pt x="9099" y="2202"/>
                  </a:lnTo>
                  <a:lnTo>
                    <a:pt x="8671" y="956"/>
                  </a:lnTo>
                  <a:cubicBezTo>
                    <a:pt x="8119" y="1181"/>
                    <a:pt x="7526" y="1446"/>
                    <a:pt x="6918" y="1767"/>
                  </a:cubicBezTo>
                  <a:cubicBezTo>
                    <a:pt x="7043" y="2164"/>
                    <a:pt x="7163" y="2557"/>
                    <a:pt x="7288" y="2954"/>
                  </a:cubicBezTo>
                  <a:cubicBezTo>
                    <a:pt x="7063" y="2613"/>
                    <a:pt x="6839" y="2271"/>
                    <a:pt x="6611" y="1933"/>
                  </a:cubicBezTo>
                  <a:cubicBezTo>
                    <a:pt x="6256" y="2126"/>
                    <a:pt x="5897" y="2340"/>
                    <a:pt x="5542" y="2571"/>
                  </a:cubicBezTo>
                  <a:lnTo>
                    <a:pt x="5832" y="3499"/>
                  </a:lnTo>
                  <a:lnTo>
                    <a:pt x="5124" y="2851"/>
                  </a:lnTo>
                  <a:cubicBezTo>
                    <a:pt x="4641" y="3189"/>
                    <a:pt x="4179" y="3551"/>
                    <a:pt x="3737" y="3944"/>
                  </a:cubicBezTo>
                  <a:cubicBezTo>
                    <a:pt x="3937" y="4272"/>
                    <a:pt x="4138" y="4603"/>
                    <a:pt x="4338" y="4931"/>
                  </a:cubicBezTo>
                  <a:cubicBezTo>
                    <a:pt x="4058" y="4676"/>
                    <a:pt x="3779" y="4417"/>
                    <a:pt x="3499" y="4162"/>
                  </a:cubicBezTo>
                  <a:cubicBezTo>
                    <a:pt x="3254" y="4396"/>
                    <a:pt x="3013" y="4641"/>
                    <a:pt x="2782" y="4900"/>
                  </a:cubicBezTo>
                  <a:lnTo>
                    <a:pt x="3178" y="5804"/>
                  </a:lnTo>
                  <a:lnTo>
                    <a:pt x="3178" y="5804"/>
                  </a:lnTo>
                  <a:lnTo>
                    <a:pt x="2450" y="5283"/>
                  </a:lnTo>
                  <a:cubicBezTo>
                    <a:pt x="2188" y="5597"/>
                    <a:pt x="1943" y="5928"/>
                    <a:pt x="1719" y="6273"/>
                  </a:cubicBezTo>
                  <a:lnTo>
                    <a:pt x="2999" y="7774"/>
                  </a:lnTo>
                  <a:lnTo>
                    <a:pt x="1250" y="7067"/>
                  </a:lnTo>
                  <a:cubicBezTo>
                    <a:pt x="1174" y="7208"/>
                    <a:pt x="1098" y="7353"/>
                    <a:pt x="1029" y="7505"/>
                  </a:cubicBezTo>
                  <a:cubicBezTo>
                    <a:pt x="925" y="7719"/>
                    <a:pt x="829" y="7940"/>
                    <a:pt x="742" y="8167"/>
                  </a:cubicBezTo>
                  <a:lnTo>
                    <a:pt x="2178" y="8868"/>
                  </a:lnTo>
                  <a:lnTo>
                    <a:pt x="591" y="8578"/>
                  </a:lnTo>
                  <a:cubicBezTo>
                    <a:pt x="501" y="8847"/>
                    <a:pt x="415" y="9123"/>
                    <a:pt x="346" y="9413"/>
                  </a:cubicBezTo>
                  <a:lnTo>
                    <a:pt x="970" y="9717"/>
                  </a:lnTo>
                  <a:lnTo>
                    <a:pt x="970" y="9717"/>
                  </a:lnTo>
                  <a:lnTo>
                    <a:pt x="301" y="9592"/>
                  </a:lnTo>
                  <a:cubicBezTo>
                    <a:pt x="256" y="9786"/>
                    <a:pt x="215" y="9982"/>
                    <a:pt x="180" y="10182"/>
                  </a:cubicBezTo>
                  <a:cubicBezTo>
                    <a:pt x="149" y="10351"/>
                    <a:pt x="125" y="10520"/>
                    <a:pt x="104" y="10690"/>
                  </a:cubicBezTo>
                  <a:lnTo>
                    <a:pt x="1619" y="11004"/>
                  </a:lnTo>
                  <a:lnTo>
                    <a:pt x="70" y="10993"/>
                  </a:lnTo>
                  <a:cubicBezTo>
                    <a:pt x="18" y="11500"/>
                    <a:pt x="1" y="12014"/>
                    <a:pt x="18" y="12529"/>
                  </a:cubicBezTo>
                  <a:lnTo>
                    <a:pt x="1219" y="12615"/>
                  </a:lnTo>
                  <a:lnTo>
                    <a:pt x="52" y="13194"/>
                  </a:lnTo>
                  <a:cubicBezTo>
                    <a:pt x="177" y="14692"/>
                    <a:pt x="546" y="16030"/>
                    <a:pt x="922" y="17076"/>
                  </a:cubicBezTo>
                  <a:cubicBezTo>
                    <a:pt x="1384" y="16344"/>
                    <a:pt x="1847" y="15610"/>
                    <a:pt x="2309" y="14878"/>
                  </a:cubicBezTo>
                  <a:cubicBezTo>
                    <a:pt x="2102" y="14716"/>
                    <a:pt x="1895" y="14554"/>
                    <a:pt x="1688" y="14395"/>
                  </a:cubicBezTo>
                  <a:lnTo>
                    <a:pt x="1688" y="14395"/>
                  </a:lnTo>
                  <a:lnTo>
                    <a:pt x="2402" y="14733"/>
                  </a:lnTo>
                  <a:lnTo>
                    <a:pt x="3013" y="13767"/>
                  </a:lnTo>
                  <a:lnTo>
                    <a:pt x="2457" y="13060"/>
                  </a:lnTo>
                  <a:lnTo>
                    <a:pt x="3303" y="13308"/>
                  </a:lnTo>
                  <a:lnTo>
                    <a:pt x="3806" y="12508"/>
                  </a:lnTo>
                  <a:lnTo>
                    <a:pt x="2878" y="11780"/>
                  </a:lnTo>
                  <a:lnTo>
                    <a:pt x="3979" y="12239"/>
                  </a:lnTo>
                  <a:cubicBezTo>
                    <a:pt x="4186" y="11907"/>
                    <a:pt x="4393" y="11580"/>
                    <a:pt x="4603" y="11252"/>
                  </a:cubicBezTo>
                  <a:cubicBezTo>
                    <a:pt x="4182" y="10928"/>
                    <a:pt x="3765" y="10603"/>
                    <a:pt x="3347" y="10276"/>
                  </a:cubicBezTo>
                  <a:lnTo>
                    <a:pt x="3347" y="10276"/>
                  </a:lnTo>
                  <a:cubicBezTo>
                    <a:pt x="3827" y="10503"/>
                    <a:pt x="4307" y="10731"/>
                    <a:pt x="4786" y="10959"/>
                  </a:cubicBezTo>
                  <a:cubicBezTo>
                    <a:pt x="5173" y="10348"/>
                    <a:pt x="5559" y="9737"/>
                    <a:pt x="5945" y="9127"/>
                  </a:cubicBezTo>
                  <a:lnTo>
                    <a:pt x="5407" y="8706"/>
                  </a:lnTo>
                  <a:lnTo>
                    <a:pt x="6077" y="8920"/>
                  </a:lnTo>
                  <a:cubicBezTo>
                    <a:pt x="6315" y="8537"/>
                    <a:pt x="6556" y="8157"/>
                    <a:pt x="6798" y="7778"/>
                  </a:cubicBezTo>
                  <a:cubicBezTo>
                    <a:pt x="6453" y="7508"/>
                    <a:pt x="6108" y="7243"/>
                    <a:pt x="5763" y="6974"/>
                  </a:cubicBezTo>
                  <a:lnTo>
                    <a:pt x="5763" y="6974"/>
                  </a:lnTo>
                  <a:lnTo>
                    <a:pt x="7263" y="7036"/>
                  </a:lnTo>
                  <a:cubicBezTo>
                    <a:pt x="7812" y="6170"/>
                    <a:pt x="8361" y="5300"/>
                    <a:pt x="8906" y="4434"/>
                  </a:cubicBezTo>
                  <a:lnTo>
                    <a:pt x="7947" y="4034"/>
                  </a:lnTo>
                  <a:lnTo>
                    <a:pt x="9127" y="4082"/>
                  </a:lnTo>
                  <a:cubicBezTo>
                    <a:pt x="9986" y="2723"/>
                    <a:pt x="10845" y="1364"/>
                    <a:pt x="1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2755683" y="2993632"/>
              <a:ext cx="577515" cy="682549"/>
            </a:xfrm>
            <a:custGeom>
              <a:avLst/>
              <a:gdLst/>
              <a:ahLst/>
              <a:cxnLst/>
              <a:rect l="l" t="t" r="r" b="b"/>
              <a:pathLst>
                <a:path w="5086" h="6011" fill="none" extrusionOk="0">
                  <a:moveTo>
                    <a:pt x="5086" y="0"/>
                  </a:moveTo>
                  <a:cubicBezTo>
                    <a:pt x="4206" y="514"/>
                    <a:pt x="3395" y="1139"/>
                    <a:pt x="2678" y="1863"/>
                  </a:cubicBezTo>
                  <a:cubicBezTo>
                    <a:pt x="1504" y="3043"/>
                    <a:pt x="594" y="4454"/>
                    <a:pt x="0" y="6010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3187399" y="2901090"/>
              <a:ext cx="85844" cy="166237"/>
            </a:xfrm>
            <a:custGeom>
              <a:avLst/>
              <a:gdLst/>
              <a:ahLst/>
              <a:cxnLst/>
              <a:rect l="l" t="t" r="r" b="b"/>
              <a:pathLst>
                <a:path w="756" h="1464" extrusionOk="0">
                  <a:moveTo>
                    <a:pt x="519" y="1"/>
                  </a:moveTo>
                  <a:cubicBezTo>
                    <a:pt x="472" y="1"/>
                    <a:pt x="416" y="14"/>
                    <a:pt x="370" y="35"/>
                  </a:cubicBezTo>
                  <a:cubicBezTo>
                    <a:pt x="242" y="94"/>
                    <a:pt x="187" y="222"/>
                    <a:pt x="163" y="280"/>
                  </a:cubicBezTo>
                  <a:cubicBezTo>
                    <a:pt x="0" y="656"/>
                    <a:pt x="332" y="1422"/>
                    <a:pt x="352" y="1464"/>
                  </a:cubicBezTo>
                  <a:cubicBezTo>
                    <a:pt x="673" y="601"/>
                    <a:pt x="756" y="118"/>
                    <a:pt x="594" y="18"/>
                  </a:cubicBezTo>
                  <a:cubicBezTo>
                    <a:pt x="575" y="6"/>
                    <a:pt x="549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305264" y="2894504"/>
              <a:ext cx="138077" cy="119228"/>
            </a:xfrm>
            <a:custGeom>
              <a:avLst/>
              <a:gdLst/>
              <a:ahLst/>
              <a:cxnLst/>
              <a:rect l="l" t="t" r="r" b="b"/>
              <a:pathLst>
                <a:path w="1216" h="1050" extrusionOk="0">
                  <a:moveTo>
                    <a:pt x="887" y="1"/>
                  </a:moveTo>
                  <a:cubicBezTo>
                    <a:pt x="796" y="1"/>
                    <a:pt x="716" y="35"/>
                    <a:pt x="674" y="55"/>
                  </a:cubicBezTo>
                  <a:cubicBezTo>
                    <a:pt x="298" y="218"/>
                    <a:pt x="18" y="1001"/>
                    <a:pt x="1" y="1049"/>
                  </a:cubicBezTo>
                  <a:cubicBezTo>
                    <a:pt x="829" y="639"/>
                    <a:pt x="1215" y="342"/>
                    <a:pt x="1167" y="159"/>
                  </a:cubicBezTo>
                  <a:cubicBezTo>
                    <a:pt x="1153" y="104"/>
                    <a:pt x="1070" y="45"/>
                    <a:pt x="991" y="17"/>
                  </a:cubicBezTo>
                  <a:cubicBezTo>
                    <a:pt x="956" y="5"/>
                    <a:pt x="920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089860" y="2974442"/>
              <a:ext cx="85844" cy="166124"/>
            </a:xfrm>
            <a:custGeom>
              <a:avLst/>
              <a:gdLst/>
              <a:ahLst/>
              <a:cxnLst/>
              <a:rect l="l" t="t" r="r" b="b"/>
              <a:pathLst>
                <a:path w="756" h="1463" extrusionOk="0">
                  <a:moveTo>
                    <a:pt x="518" y="0"/>
                  </a:moveTo>
                  <a:cubicBezTo>
                    <a:pt x="470" y="0"/>
                    <a:pt x="414" y="13"/>
                    <a:pt x="369" y="35"/>
                  </a:cubicBezTo>
                  <a:cubicBezTo>
                    <a:pt x="242" y="93"/>
                    <a:pt x="187" y="217"/>
                    <a:pt x="162" y="280"/>
                  </a:cubicBezTo>
                  <a:cubicBezTo>
                    <a:pt x="0" y="652"/>
                    <a:pt x="331" y="1422"/>
                    <a:pt x="352" y="1463"/>
                  </a:cubicBezTo>
                  <a:cubicBezTo>
                    <a:pt x="673" y="600"/>
                    <a:pt x="756" y="117"/>
                    <a:pt x="594" y="17"/>
                  </a:cubicBezTo>
                  <a:cubicBezTo>
                    <a:pt x="575" y="5"/>
                    <a:pt x="548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234750" y="3011914"/>
              <a:ext cx="167032" cy="65064"/>
            </a:xfrm>
            <a:custGeom>
              <a:avLst/>
              <a:gdLst/>
              <a:ahLst/>
              <a:cxnLst/>
              <a:rect l="l" t="t" r="r" b="b"/>
              <a:pathLst>
                <a:path w="1471" h="573" extrusionOk="0">
                  <a:moveTo>
                    <a:pt x="1239" y="0"/>
                  </a:moveTo>
                  <a:cubicBezTo>
                    <a:pt x="1008" y="0"/>
                    <a:pt x="595" y="127"/>
                    <a:pt x="1" y="381"/>
                  </a:cubicBezTo>
                  <a:cubicBezTo>
                    <a:pt x="35" y="394"/>
                    <a:pt x="507" y="573"/>
                    <a:pt x="889" y="573"/>
                  </a:cubicBezTo>
                  <a:cubicBezTo>
                    <a:pt x="1004" y="573"/>
                    <a:pt x="1110" y="557"/>
                    <a:pt x="1195" y="515"/>
                  </a:cubicBezTo>
                  <a:cubicBezTo>
                    <a:pt x="1253" y="488"/>
                    <a:pt x="1377" y="429"/>
                    <a:pt x="1429" y="298"/>
                  </a:cubicBezTo>
                  <a:cubicBezTo>
                    <a:pt x="1460" y="222"/>
                    <a:pt x="1471" y="119"/>
                    <a:pt x="1436" y="70"/>
                  </a:cubicBezTo>
                  <a:cubicBezTo>
                    <a:pt x="1404" y="24"/>
                    <a:pt x="1338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918287" y="3342229"/>
              <a:ext cx="168508" cy="62112"/>
            </a:xfrm>
            <a:custGeom>
              <a:avLst/>
              <a:gdLst/>
              <a:ahLst/>
              <a:cxnLst/>
              <a:rect l="l" t="t" r="r" b="b"/>
              <a:pathLst>
                <a:path w="1484" h="547" extrusionOk="0">
                  <a:moveTo>
                    <a:pt x="1185" y="1"/>
                  </a:moveTo>
                  <a:cubicBezTo>
                    <a:pt x="943" y="1"/>
                    <a:pt x="548" y="87"/>
                    <a:pt x="0" y="260"/>
                  </a:cubicBezTo>
                  <a:cubicBezTo>
                    <a:pt x="35" y="280"/>
                    <a:pt x="570" y="547"/>
                    <a:pt x="967" y="547"/>
                  </a:cubicBezTo>
                  <a:cubicBezTo>
                    <a:pt x="1042" y="547"/>
                    <a:pt x="1112" y="537"/>
                    <a:pt x="1173" y="515"/>
                  </a:cubicBezTo>
                  <a:cubicBezTo>
                    <a:pt x="1235" y="491"/>
                    <a:pt x="1363" y="442"/>
                    <a:pt x="1428" y="318"/>
                  </a:cubicBezTo>
                  <a:cubicBezTo>
                    <a:pt x="1466" y="246"/>
                    <a:pt x="1484" y="142"/>
                    <a:pt x="1456" y="94"/>
                  </a:cubicBezTo>
                  <a:cubicBezTo>
                    <a:pt x="1421" y="32"/>
                    <a:pt x="1331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2951102" y="3092647"/>
              <a:ext cx="73467" cy="166691"/>
            </a:xfrm>
            <a:custGeom>
              <a:avLst/>
              <a:gdLst/>
              <a:ahLst/>
              <a:cxnLst/>
              <a:rect l="l" t="t" r="r" b="b"/>
              <a:pathLst>
                <a:path w="647" h="1468" extrusionOk="0">
                  <a:moveTo>
                    <a:pt x="398" y="0"/>
                  </a:moveTo>
                  <a:cubicBezTo>
                    <a:pt x="342" y="0"/>
                    <a:pt x="266" y="34"/>
                    <a:pt x="211" y="77"/>
                  </a:cubicBezTo>
                  <a:cubicBezTo>
                    <a:pt x="101" y="163"/>
                    <a:pt x="80" y="298"/>
                    <a:pt x="70" y="363"/>
                  </a:cubicBezTo>
                  <a:cubicBezTo>
                    <a:pt x="1" y="767"/>
                    <a:pt x="508" y="1429"/>
                    <a:pt x="539" y="1467"/>
                  </a:cubicBezTo>
                  <a:cubicBezTo>
                    <a:pt x="646" y="553"/>
                    <a:pt x="608" y="67"/>
                    <a:pt x="429" y="5"/>
                  </a:cubicBezTo>
                  <a:cubicBezTo>
                    <a:pt x="419" y="2"/>
                    <a:pt x="409" y="0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2845388" y="3222661"/>
              <a:ext cx="73353" cy="166691"/>
            </a:xfrm>
            <a:custGeom>
              <a:avLst/>
              <a:gdLst/>
              <a:ahLst/>
              <a:cxnLst/>
              <a:rect l="l" t="t" r="r" b="b"/>
              <a:pathLst>
                <a:path w="646" h="1468" extrusionOk="0">
                  <a:moveTo>
                    <a:pt x="397" y="1"/>
                  </a:moveTo>
                  <a:cubicBezTo>
                    <a:pt x="342" y="1"/>
                    <a:pt x="265" y="34"/>
                    <a:pt x="211" y="77"/>
                  </a:cubicBezTo>
                  <a:cubicBezTo>
                    <a:pt x="104" y="164"/>
                    <a:pt x="80" y="298"/>
                    <a:pt x="69" y="364"/>
                  </a:cubicBezTo>
                  <a:cubicBezTo>
                    <a:pt x="0" y="767"/>
                    <a:pt x="507" y="1430"/>
                    <a:pt x="539" y="1468"/>
                  </a:cubicBezTo>
                  <a:cubicBezTo>
                    <a:pt x="645" y="554"/>
                    <a:pt x="608" y="67"/>
                    <a:pt x="428" y="5"/>
                  </a:cubicBezTo>
                  <a:cubicBezTo>
                    <a:pt x="419" y="2"/>
                    <a:pt x="409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029111" y="3077545"/>
              <a:ext cx="56094" cy="123769"/>
            </a:xfrm>
            <a:custGeom>
              <a:avLst/>
              <a:gdLst/>
              <a:ahLst/>
              <a:cxnLst/>
              <a:rect l="l" t="t" r="r" b="b"/>
              <a:pathLst>
                <a:path w="494" h="1090" extrusionOk="0">
                  <a:moveTo>
                    <a:pt x="333" y="0"/>
                  </a:moveTo>
                  <a:cubicBezTo>
                    <a:pt x="294" y="0"/>
                    <a:pt x="243" y="18"/>
                    <a:pt x="204" y="44"/>
                  </a:cubicBezTo>
                  <a:cubicBezTo>
                    <a:pt x="138" y="93"/>
                    <a:pt x="94" y="165"/>
                    <a:pt x="80" y="244"/>
                  </a:cubicBezTo>
                  <a:cubicBezTo>
                    <a:pt x="0" y="538"/>
                    <a:pt x="328" y="1059"/>
                    <a:pt x="345" y="1090"/>
                  </a:cubicBezTo>
                  <a:cubicBezTo>
                    <a:pt x="487" y="424"/>
                    <a:pt x="494" y="65"/>
                    <a:pt x="366" y="6"/>
                  </a:cubicBezTo>
                  <a:cubicBezTo>
                    <a:pt x="357" y="2"/>
                    <a:pt x="345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915448" y="3198816"/>
              <a:ext cx="54277" cy="123202"/>
            </a:xfrm>
            <a:custGeom>
              <a:avLst/>
              <a:gdLst/>
              <a:ahLst/>
              <a:cxnLst/>
              <a:rect l="l" t="t" r="r" b="b"/>
              <a:pathLst>
                <a:path w="478" h="1085" extrusionOk="0">
                  <a:moveTo>
                    <a:pt x="293" y="1"/>
                  </a:moveTo>
                  <a:cubicBezTo>
                    <a:pt x="252" y="1"/>
                    <a:pt x="196" y="25"/>
                    <a:pt x="160" y="56"/>
                  </a:cubicBezTo>
                  <a:cubicBezTo>
                    <a:pt x="97" y="111"/>
                    <a:pt x="60" y="187"/>
                    <a:pt x="53" y="267"/>
                  </a:cubicBezTo>
                  <a:cubicBezTo>
                    <a:pt x="1" y="567"/>
                    <a:pt x="377" y="1057"/>
                    <a:pt x="398" y="1084"/>
                  </a:cubicBezTo>
                  <a:cubicBezTo>
                    <a:pt x="477" y="408"/>
                    <a:pt x="449" y="49"/>
                    <a:pt x="318" y="5"/>
                  </a:cubicBezTo>
                  <a:cubicBezTo>
                    <a:pt x="311" y="2"/>
                    <a:pt x="303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814389" y="3321109"/>
              <a:ext cx="64383" cy="116048"/>
            </a:xfrm>
            <a:custGeom>
              <a:avLst/>
              <a:gdLst/>
              <a:ahLst/>
              <a:cxnLst/>
              <a:rect l="l" t="t" r="r" b="b"/>
              <a:pathLst>
                <a:path w="567" h="1022" extrusionOk="0">
                  <a:moveTo>
                    <a:pt x="201" y="1"/>
                  </a:moveTo>
                  <a:cubicBezTo>
                    <a:pt x="159" y="1"/>
                    <a:pt x="97" y="45"/>
                    <a:pt x="59" y="94"/>
                  </a:cubicBezTo>
                  <a:cubicBezTo>
                    <a:pt x="18" y="163"/>
                    <a:pt x="1" y="246"/>
                    <a:pt x="15" y="328"/>
                  </a:cubicBezTo>
                  <a:cubicBezTo>
                    <a:pt x="46" y="628"/>
                    <a:pt x="539" y="998"/>
                    <a:pt x="567" y="1022"/>
                  </a:cubicBezTo>
                  <a:cubicBezTo>
                    <a:pt x="463" y="349"/>
                    <a:pt x="339" y="7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152880" y="3106728"/>
              <a:ext cx="124678" cy="44285"/>
            </a:xfrm>
            <a:custGeom>
              <a:avLst/>
              <a:gdLst/>
              <a:ahLst/>
              <a:cxnLst/>
              <a:rect l="l" t="t" r="r" b="b"/>
              <a:pathLst>
                <a:path w="1098" h="390" extrusionOk="0">
                  <a:moveTo>
                    <a:pt x="759" y="0"/>
                  </a:moveTo>
                  <a:cubicBezTo>
                    <a:pt x="579" y="0"/>
                    <a:pt x="326" y="31"/>
                    <a:pt x="1" y="91"/>
                  </a:cubicBezTo>
                  <a:cubicBezTo>
                    <a:pt x="29" y="107"/>
                    <a:pt x="456" y="390"/>
                    <a:pt x="754" y="390"/>
                  </a:cubicBezTo>
                  <a:cubicBezTo>
                    <a:pt x="784" y="390"/>
                    <a:pt x="812" y="387"/>
                    <a:pt x="839" y="381"/>
                  </a:cubicBezTo>
                  <a:cubicBezTo>
                    <a:pt x="919" y="367"/>
                    <a:pt x="991" y="326"/>
                    <a:pt x="1043" y="263"/>
                  </a:cubicBezTo>
                  <a:cubicBezTo>
                    <a:pt x="1077" y="212"/>
                    <a:pt x="1098" y="139"/>
                    <a:pt x="1084" y="101"/>
                  </a:cubicBezTo>
                  <a:cubicBezTo>
                    <a:pt x="1058" y="34"/>
                    <a:pt x="949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3087930" y="3163502"/>
              <a:ext cx="124678" cy="44512"/>
            </a:xfrm>
            <a:custGeom>
              <a:avLst/>
              <a:gdLst/>
              <a:ahLst/>
              <a:cxnLst/>
              <a:rect l="l" t="t" r="r" b="b"/>
              <a:pathLst>
                <a:path w="1098" h="392" extrusionOk="0">
                  <a:moveTo>
                    <a:pt x="757" y="1"/>
                  </a:moveTo>
                  <a:cubicBezTo>
                    <a:pt x="578" y="1"/>
                    <a:pt x="326" y="31"/>
                    <a:pt x="0" y="91"/>
                  </a:cubicBezTo>
                  <a:cubicBezTo>
                    <a:pt x="25" y="110"/>
                    <a:pt x="448" y="391"/>
                    <a:pt x="748" y="391"/>
                  </a:cubicBezTo>
                  <a:cubicBezTo>
                    <a:pt x="780" y="391"/>
                    <a:pt x="810" y="388"/>
                    <a:pt x="838" y="381"/>
                  </a:cubicBezTo>
                  <a:cubicBezTo>
                    <a:pt x="918" y="371"/>
                    <a:pt x="990" y="326"/>
                    <a:pt x="1042" y="264"/>
                  </a:cubicBezTo>
                  <a:cubicBezTo>
                    <a:pt x="1076" y="212"/>
                    <a:pt x="1097" y="140"/>
                    <a:pt x="1083" y="102"/>
                  </a:cubicBezTo>
                  <a:cubicBezTo>
                    <a:pt x="1055" y="34"/>
                    <a:pt x="947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031041" y="3219028"/>
              <a:ext cx="160787" cy="57343"/>
            </a:xfrm>
            <a:custGeom>
              <a:avLst/>
              <a:gdLst/>
              <a:ahLst/>
              <a:cxnLst/>
              <a:rect l="l" t="t" r="r" b="b"/>
              <a:pathLst>
                <a:path w="1416" h="505" extrusionOk="0">
                  <a:moveTo>
                    <a:pt x="977" y="0"/>
                  </a:moveTo>
                  <a:cubicBezTo>
                    <a:pt x="746" y="0"/>
                    <a:pt x="421" y="39"/>
                    <a:pt x="1" y="116"/>
                  </a:cubicBezTo>
                  <a:cubicBezTo>
                    <a:pt x="35" y="141"/>
                    <a:pt x="584" y="505"/>
                    <a:pt x="969" y="505"/>
                  </a:cubicBezTo>
                  <a:cubicBezTo>
                    <a:pt x="1008" y="505"/>
                    <a:pt x="1046" y="501"/>
                    <a:pt x="1081" y="492"/>
                  </a:cubicBezTo>
                  <a:cubicBezTo>
                    <a:pt x="1139" y="475"/>
                    <a:pt x="1267" y="448"/>
                    <a:pt x="1343" y="337"/>
                  </a:cubicBezTo>
                  <a:cubicBezTo>
                    <a:pt x="1384" y="272"/>
                    <a:pt x="1415" y="178"/>
                    <a:pt x="1395" y="130"/>
                  </a:cubicBezTo>
                  <a:cubicBezTo>
                    <a:pt x="1359" y="43"/>
                    <a:pt x="1220" y="0"/>
                    <a:pt x="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2973131" y="3274213"/>
              <a:ext cx="124224" cy="45534"/>
            </a:xfrm>
            <a:custGeom>
              <a:avLst/>
              <a:gdLst/>
              <a:ahLst/>
              <a:cxnLst/>
              <a:rect l="l" t="t" r="r" b="b"/>
              <a:pathLst>
                <a:path w="1094" h="401" extrusionOk="0">
                  <a:moveTo>
                    <a:pt x="868" y="0"/>
                  </a:moveTo>
                  <a:cubicBezTo>
                    <a:pt x="689" y="0"/>
                    <a:pt x="399" y="61"/>
                    <a:pt x="0" y="182"/>
                  </a:cubicBezTo>
                  <a:cubicBezTo>
                    <a:pt x="26" y="194"/>
                    <a:pt x="427" y="400"/>
                    <a:pt x="720" y="400"/>
                  </a:cubicBezTo>
                  <a:cubicBezTo>
                    <a:pt x="772" y="400"/>
                    <a:pt x="820" y="394"/>
                    <a:pt x="863" y="379"/>
                  </a:cubicBezTo>
                  <a:cubicBezTo>
                    <a:pt x="939" y="355"/>
                    <a:pt x="1008" y="303"/>
                    <a:pt x="1049" y="234"/>
                  </a:cubicBezTo>
                  <a:cubicBezTo>
                    <a:pt x="1080" y="182"/>
                    <a:pt x="1094" y="106"/>
                    <a:pt x="1073" y="72"/>
                  </a:cubicBezTo>
                  <a:cubicBezTo>
                    <a:pt x="1048" y="24"/>
                    <a:pt x="979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2866962" y="3418421"/>
              <a:ext cx="123883" cy="46783"/>
            </a:xfrm>
            <a:custGeom>
              <a:avLst/>
              <a:gdLst/>
              <a:ahLst/>
              <a:cxnLst/>
              <a:rect l="l" t="t" r="r" b="b"/>
              <a:pathLst>
                <a:path w="1091" h="412" extrusionOk="0">
                  <a:moveTo>
                    <a:pt x="897" y="0"/>
                  </a:moveTo>
                  <a:cubicBezTo>
                    <a:pt x="722" y="0"/>
                    <a:pt x="423" y="78"/>
                    <a:pt x="0" y="234"/>
                  </a:cubicBezTo>
                  <a:cubicBezTo>
                    <a:pt x="28" y="245"/>
                    <a:pt x="400" y="411"/>
                    <a:pt x="688" y="411"/>
                  </a:cubicBezTo>
                  <a:cubicBezTo>
                    <a:pt x="756" y="411"/>
                    <a:pt x="820" y="402"/>
                    <a:pt x="873" y="379"/>
                  </a:cubicBezTo>
                  <a:cubicBezTo>
                    <a:pt x="952" y="355"/>
                    <a:pt x="1014" y="299"/>
                    <a:pt x="1056" y="227"/>
                  </a:cubicBezTo>
                  <a:cubicBezTo>
                    <a:pt x="1080" y="172"/>
                    <a:pt x="1090" y="96"/>
                    <a:pt x="1070" y="61"/>
                  </a:cubicBezTo>
                  <a:cubicBezTo>
                    <a:pt x="1044" y="21"/>
                    <a:pt x="987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2587630" y="2702151"/>
              <a:ext cx="304428" cy="840838"/>
            </a:xfrm>
            <a:custGeom>
              <a:avLst/>
              <a:gdLst/>
              <a:ahLst/>
              <a:cxnLst/>
              <a:rect l="l" t="t" r="r" b="b"/>
              <a:pathLst>
                <a:path w="2681" h="7405" fill="none" extrusionOk="0">
                  <a:moveTo>
                    <a:pt x="2681" y="0"/>
                  </a:moveTo>
                  <a:cubicBezTo>
                    <a:pt x="2032" y="787"/>
                    <a:pt x="1491" y="1656"/>
                    <a:pt x="1066" y="2584"/>
                  </a:cubicBezTo>
                  <a:cubicBezTo>
                    <a:pt x="380" y="4099"/>
                    <a:pt x="17" y="5741"/>
                    <a:pt x="0" y="7404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2748643" y="2644354"/>
              <a:ext cx="69833" cy="164080"/>
            </a:xfrm>
            <a:custGeom>
              <a:avLst/>
              <a:gdLst/>
              <a:ahLst/>
              <a:cxnLst/>
              <a:rect l="l" t="t" r="r" b="b"/>
              <a:pathLst>
                <a:path w="615" h="1445" extrusionOk="0">
                  <a:moveTo>
                    <a:pt x="322" y="1"/>
                  </a:moveTo>
                  <a:cubicBezTo>
                    <a:pt x="266" y="1"/>
                    <a:pt x="184" y="45"/>
                    <a:pt x="131" y="99"/>
                  </a:cubicBezTo>
                  <a:cubicBezTo>
                    <a:pt x="31" y="199"/>
                    <a:pt x="24" y="333"/>
                    <a:pt x="21" y="399"/>
                  </a:cubicBezTo>
                  <a:cubicBezTo>
                    <a:pt x="0" y="806"/>
                    <a:pt x="580" y="1410"/>
                    <a:pt x="614" y="1444"/>
                  </a:cubicBezTo>
                  <a:cubicBezTo>
                    <a:pt x="614" y="523"/>
                    <a:pt x="521" y="40"/>
                    <a:pt x="338" y="2"/>
                  </a:cubicBezTo>
                  <a:cubicBezTo>
                    <a:pt x="333" y="1"/>
                    <a:pt x="328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2871618" y="2581789"/>
              <a:ext cx="102763" cy="148637"/>
            </a:xfrm>
            <a:custGeom>
              <a:avLst/>
              <a:gdLst/>
              <a:ahLst/>
              <a:cxnLst/>
              <a:rect l="l" t="t" r="r" b="b"/>
              <a:pathLst>
                <a:path w="905" h="1309" extrusionOk="0">
                  <a:moveTo>
                    <a:pt x="594" y="1"/>
                  </a:moveTo>
                  <a:cubicBezTo>
                    <a:pt x="589" y="1"/>
                    <a:pt x="585" y="1"/>
                    <a:pt x="580" y="1"/>
                  </a:cubicBezTo>
                  <a:cubicBezTo>
                    <a:pt x="442" y="4"/>
                    <a:pt x="342" y="98"/>
                    <a:pt x="294" y="142"/>
                  </a:cubicBezTo>
                  <a:cubicBezTo>
                    <a:pt x="0" y="425"/>
                    <a:pt x="11" y="1260"/>
                    <a:pt x="11" y="1309"/>
                  </a:cubicBezTo>
                  <a:cubicBezTo>
                    <a:pt x="642" y="639"/>
                    <a:pt x="904" y="225"/>
                    <a:pt x="797" y="70"/>
                  </a:cubicBezTo>
                  <a:cubicBezTo>
                    <a:pt x="765" y="28"/>
                    <a:pt x="67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2682330" y="2746662"/>
              <a:ext cx="69947" cy="163966"/>
            </a:xfrm>
            <a:custGeom>
              <a:avLst/>
              <a:gdLst/>
              <a:ahLst/>
              <a:cxnLst/>
              <a:rect l="l" t="t" r="r" b="b"/>
              <a:pathLst>
                <a:path w="616" h="1444" extrusionOk="0">
                  <a:moveTo>
                    <a:pt x="322" y="0"/>
                  </a:moveTo>
                  <a:cubicBezTo>
                    <a:pt x="264" y="0"/>
                    <a:pt x="185" y="45"/>
                    <a:pt x="132" y="98"/>
                  </a:cubicBezTo>
                  <a:cubicBezTo>
                    <a:pt x="32" y="198"/>
                    <a:pt x="25" y="336"/>
                    <a:pt x="22" y="398"/>
                  </a:cubicBezTo>
                  <a:cubicBezTo>
                    <a:pt x="1" y="809"/>
                    <a:pt x="581" y="1409"/>
                    <a:pt x="615" y="1444"/>
                  </a:cubicBezTo>
                  <a:cubicBezTo>
                    <a:pt x="615" y="522"/>
                    <a:pt x="525" y="43"/>
                    <a:pt x="339" y="2"/>
                  </a:cubicBezTo>
                  <a:cubicBezTo>
                    <a:pt x="334" y="1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2821088" y="2701470"/>
              <a:ext cx="148637" cy="92430"/>
            </a:xfrm>
            <a:custGeom>
              <a:avLst/>
              <a:gdLst/>
              <a:ahLst/>
              <a:cxnLst/>
              <a:rect l="l" t="t" r="r" b="b"/>
              <a:pathLst>
                <a:path w="1309" h="814" extrusionOk="0">
                  <a:moveTo>
                    <a:pt x="1152" y="0"/>
                  </a:moveTo>
                  <a:cubicBezTo>
                    <a:pt x="956" y="0"/>
                    <a:pt x="573" y="271"/>
                    <a:pt x="0" y="814"/>
                  </a:cubicBezTo>
                  <a:cubicBezTo>
                    <a:pt x="3" y="814"/>
                    <a:pt x="6" y="814"/>
                    <a:pt x="12" y="814"/>
                  </a:cubicBezTo>
                  <a:cubicBezTo>
                    <a:pt x="123" y="814"/>
                    <a:pt x="896" y="807"/>
                    <a:pt x="1163" y="527"/>
                  </a:cubicBezTo>
                  <a:cubicBezTo>
                    <a:pt x="1208" y="479"/>
                    <a:pt x="1305" y="379"/>
                    <a:pt x="1308" y="241"/>
                  </a:cubicBezTo>
                  <a:cubicBezTo>
                    <a:pt x="1308" y="158"/>
                    <a:pt x="1280" y="58"/>
                    <a:pt x="1236" y="23"/>
                  </a:cubicBezTo>
                  <a:cubicBezTo>
                    <a:pt x="1213" y="8"/>
                    <a:pt x="1185" y="0"/>
                    <a:pt x="1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2634185" y="3121830"/>
              <a:ext cx="155677" cy="81415"/>
            </a:xfrm>
            <a:custGeom>
              <a:avLst/>
              <a:gdLst/>
              <a:ahLst/>
              <a:cxnLst/>
              <a:rect l="l" t="t" r="r" b="b"/>
              <a:pathLst>
                <a:path w="1371" h="717" extrusionOk="0">
                  <a:moveTo>
                    <a:pt x="1205" y="1"/>
                  </a:moveTo>
                  <a:cubicBezTo>
                    <a:pt x="999" y="1"/>
                    <a:pt x="599" y="234"/>
                    <a:pt x="1" y="696"/>
                  </a:cubicBezTo>
                  <a:cubicBezTo>
                    <a:pt x="21" y="699"/>
                    <a:pt x="173" y="716"/>
                    <a:pt x="368" y="716"/>
                  </a:cubicBezTo>
                  <a:cubicBezTo>
                    <a:pt x="644" y="716"/>
                    <a:pt x="1005" y="682"/>
                    <a:pt x="1187" y="524"/>
                  </a:cubicBezTo>
                  <a:cubicBezTo>
                    <a:pt x="1239" y="482"/>
                    <a:pt x="1343" y="393"/>
                    <a:pt x="1360" y="255"/>
                  </a:cubicBezTo>
                  <a:cubicBezTo>
                    <a:pt x="1370" y="172"/>
                    <a:pt x="1353" y="68"/>
                    <a:pt x="1312" y="34"/>
                  </a:cubicBezTo>
                  <a:cubicBezTo>
                    <a:pt x="1285" y="12"/>
                    <a:pt x="1250" y="1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2585586" y="2911650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4" y="1"/>
                  </a:moveTo>
                  <a:cubicBezTo>
                    <a:pt x="252" y="1"/>
                    <a:pt x="251" y="1"/>
                    <a:pt x="249" y="1"/>
                  </a:cubicBezTo>
                  <a:cubicBezTo>
                    <a:pt x="194" y="1"/>
                    <a:pt x="115" y="70"/>
                    <a:pt x="73" y="143"/>
                  </a:cubicBezTo>
                  <a:cubicBezTo>
                    <a:pt x="1" y="260"/>
                    <a:pt x="25" y="394"/>
                    <a:pt x="39" y="460"/>
                  </a:cubicBezTo>
                  <a:cubicBezTo>
                    <a:pt x="115" y="860"/>
                    <a:pt x="822" y="1309"/>
                    <a:pt x="863" y="1333"/>
                  </a:cubicBezTo>
                  <a:cubicBezTo>
                    <a:pt x="644" y="443"/>
                    <a:pt x="44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2531536" y="3070392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3" y="0"/>
                  </a:moveTo>
                  <a:cubicBezTo>
                    <a:pt x="252" y="0"/>
                    <a:pt x="251" y="0"/>
                    <a:pt x="249" y="0"/>
                  </a:cubicBezTo>
                  <a:cubicBezTo>
                    <a:pt x="194" y="0"/>
                    <a:pt x="118" y="69"/>
                    <a:pt x="73" y="142"/>
                  </a:cubicBezTo>
                  <a:cubicBezTo>
                    <a:pt x="1" y="259"/>
                    <a:pt x="25" y="394"/>
                    <a:pt x="39" y="459"/>
                  </a:cubicBezTo>
                  <a:cubicBezTo>
                    <a:pt x="114" y="860"/>
                    <a:pt x="822" y="1305"/>
                    <a:pt x="863" y="1332"/>
                  </a:cubicBezTo>
                  <a:cubicBezTo>
                    <a:pt x="644" y="445"/>
                    <a:pt x="44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2652240" y="2872589"/>
              <a:ext cx="63588" cy="116389"/>
            </a:xfrm>
            <a:custGeom>
              <a:avLst/>
              <a:gdLst/>
              <a:ahLst/>
              <a:cxnLst/>
              <a:rect l="l" t="t" r="r" b="b"/>
              <a:pathLst>
                <a:path w="560" h="1025" extrusionOk="0">
                  <a:moveTo>
                    <a:pt x="200" y="0"/>
                  </a:moveTo>
                  <a:cubicBezTo>
                    <a:pt x="162" y="0"/>
                    <a:pt x="100" y="45"/>
                    <a:pt x="62" y="93"/>
                  </a:cubicBezTo>
                  <a:cubicBezTo>
                    <a:pt x="18" y="162"/>
                    <a:pt x="0" y="245"/>
                    <a:pt x="14" y="324"/>
                  </a:cubicBezTo>
                  <a:cubicBezTo>
                    <a:pt x="42" y="625"/>
                    <a:pt x="532" y="1001"/>
                    <a:pt x="559" y="1025"/>
                  </a:cubicBezTo>
                  <a:cubicBezTo>
                    <a:pt x="463" y="352"/>
                    <a:pt x="342" y="1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2584791" y="3027697"/>
              <a:ext cx="71877" cy="111733"/>
            </a:xfrm>
            <a:custGeom>
              <a:avLst/>
              <a:gdLst/>
              <a:ahLst/>
              <a:cxnLst/>
              <a:rect l="l" t="t" r="r" b="b"/>
              <a:pathLst>
                <a:path w="633" h="984" extrusionOk="0">
                  <a:moveTo>
                    <a:pt x="182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139" y="0"/>
                    <a:pt x="80" y="52"/>
                    <a:pt x="49" y="104"/>
                  </a:cubicBezTo>
                  <a:cubicBezTo>
                    <a:pt x="11" y="176"/>
                    <a:pt x="1" y="263"/>
                    <a:pt x="25" y="338"/>
                  </a:cubicBezTo>
                  <a:cubicBezTo>
                    <a:pt x="80" y="635"/>
                    <a:pt x="601" y="966"/>
                    <a:pt x="632" y="984"/>
                  </a:cubicBezTo>
                  <a:cubicBezTo>
                    <a:pt x="471" y="328"/>
                    <a:pt x="320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2527221" y="3181216"/>
              <a:ext cx="92543" cy="94587"/>
            </a:xfrm>
            <a:custGeom>
              <a:avLst/>
              <a:gdLst/>
              <a:ahLst/>
              <a:cxnLst/>
              <a:rect l="l" t="t" r="r" b="b"/>
              <a:pathLst>
                <a:path w="815" h="833" extrusionOk="0">
                  <a:moveTo>
                    <a:pt x="142" y="0"/>
                  </a:moveTo>
                  <a:cubicBezTo>
                    <a:pt x="133" y="0"/>
                    <a:pt x="123" y="2"/>
                    <a:pt x="115" y="4"/>
                  </a:cubicBezTo>
                  <a:cubicBezTo>
                    <a:pt x="77" y="18"/>
                    <a:pt x="35" y="84"/>
                    <a:pt x="18" y="142"/>
                  </a:cubicBezTo>
                  <a:cubicBezTo>
                    <a:pt x="1" y="222"/>
                    <a:pt x="14" y="304"/>
                    <a:pt x="56" y="373"/>
                  </a:cubicBezTo>
                  <a:cubicBezTo>
                    <a:pt x="190" y="646"/>
                    <a:pt x="780" y="822"/>
                    <a:pt x="815" y="832"/>
                  </a:cubicBezTo>
                  <a:cubicBezTo>
                    <a:pt x="505" y="278"/>
                    <a:pt x="280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2765449" y="2834550"/>
              <a:ext cx="119568" cy="53141"/>
            </a:xfrm>
            <a:custGeom>
              <a:avLst/>
              <a:gdLst/>
              <a:ahLst/>
              <a:cxnLst/>
              <a:rect l="l" t="t" r="r" b="b"/>
              <a:pathLst>
                <a:path w="1053" h="468" extrusionOk="0">
                  <a:moveTo>
                    <a:pt x="919" y="1"/>
                  </a:moveTo>
                  <a:cubicBezTo>
                    <a:pt x="760" y="1"/>
                    <a:pt x="455" y="134"/>
                    <a:pt x="0" y="404"/>
                  </a:cubicBezTo>
                  <a:cubicBezTo>
                    <a:pt x="24" y="411"/>
                    <a:pt x="272" y="468"/>
                    <a:pt x="513" y="468"/>
                  </a:cubicBezTo>
                  <a:cubicBezTo>
                    <a:pt x="655" y="468"/>
                    <a:pt x="795" y="448"/>
                    <a:pt x="887" y="387"/>
                  </a:cubicBezTo>
                  <a:cubicBezTo>
                    <a:pt x="960" y="345"/>
                    <a:pt x="1011" y="280"/>
                    <a:pt x="1039" y="204"/>
                  </a:cubicBezTo>
                  <a:cubicBezTo>
                    <a:pt x="1053" y="142"/>
                    <a:pt x="1049" y="66"/>
                    <a:pt x="1022" y="35"/>
                  </a:cubicBezTo>
                  <a:cubicBezTo>
                    <a:pt x="1000" y="12"/>
                    <a:pt x="966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2724344" y="2910401"/>
              <a:ext cx="119568" cy="53255"/>
            </a:xfrm>
            <a:custGeom>
              <a:avLst/>
              <a:gdLst/>
              <a:ahLst/>
              <a:cxnLst/>
              <a:rect l="l" t="t" r="r" b="b"/>
              <a:pathLst>
                <a:path w="1053" h="469" extrusionOk="0">
                  <a:moveTo>
                    <a:pt x="916" y="1"/>
                  </a:moveTo>
                  <a:cubicBezTo>
                    <a:pt x="758" y="1"/>
                    <a:pt x="453" y="136"/>
                    <a:pt x="0" y="405"/>
                  </a:cubicBezTo>
                  <a:cubicBezTo>
                    <a:pt x="22" y="410"/>
                    <a:pt x="271" y="468"/>
                    <a:pt x="515" y="468"/>
                  </a:cubicBezTo>
                  <a:cubicBezTo>
                    <a:pt x="656" y="468"/>
                    <a:pt x="795" y="449"/>
                    <a:pt x="887" y="388"/>
                  </a:cubicBezTo>
                  <a:cubicBezTo>
                    <a:pt x="959" y="347"/>
                    <a:pt x="1011" y="281"/>
                    <a:pt x="1035" y="205"/>
                  </a:cubicBezTo>
                  <a:cubicBezTo>
                    <a:pt x="1052" y="143"/>
                    <a:pt x="1049" y="67"/>
                    <a:pt x="1018" y="36"/>
                  </a:cubicBezTo>
                  <a:cubicBezTo>
                    <a:pt x="997" y="13"/>
                    <a:pt x="963" y="1"/>
                    <a:pt x="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2691414" y="2971717"/>
              <a:ext cx="153633" cy="68471"/>
            </a:xfrm>
            <a:custGeom>
              <a:avLst/>
              <a:gdLst/>
              <a:ahLst/>
              <a:cxnLst/>
              <a:rect l="l" t="t" r="r" b="b"/>
              <a:pathLst>
                <a:path w="1353" h="603" extrusionOk="0">
                  <a:moveTo>
                    <a:pt x="1181" y="0"/>
                  </a:moveTo>
                  <a:cubicBezTo>
                    <a:pt x="976" y="0"/>
                    <a:pt x="582" y="174"/>
                    <a:pt x="0" y="521"/>
                  </a:cubicBezTo>
                  <a:cubicBezTo>
                    <a:pt x="29" y="527"/>
                    <a:pt x="348" y="603"/>
                    <a:pt x="661" y="603"/>
                  </a:cubicBezTo>
                  <a:cubicBezTo>
                    <a:pt x="844" y="603"/>
                    <a:pt x="1024" y="577"/>
                    <a:pt x="1142" y="497"/>
                  </a:cubicBezTo>
                  <a:cubicBezTo>
                    <a:pt x="1194" y="462"/>
                    <a:pt x="1301" y="390"/>
                    <a:pt x="1336" y="262"/>
                  </a:cubicBezTo>
                  <a:cubicBezTo>
                    <a:pt x="1353" y="186"/>
                    <a:pt x="1349" y="86"/>
                    <a:pt x="1311" y="45"/>
                  </a:cubicBezTo>
                  <a:cubicBezTo>
                    <a:pt x="1284" y="15"/>
                    <a:pt x="1241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2658826" y="3052564"/>
              <a:ext cx="115707" cy="59273"/>
            </a:xfrm>
            <a:custGeom>
              <a:avLst/>
              <a:gdLst/>
              <a:ahLst/>
              <a:cxnLst/>
              <a:rect l="l" t="t" r="r" b="b"/>
              <a:pathLst>
                <a:path w="1019" h="522" extrusionOk="0">
                  <a:moveTo>
                    <a:pt x="892" y="0"/>
                  </a:moveTo>
                  <a:cubicBezTo>
                    <a:pt x="740" y="0"/>
                    <a:pt x="442" y="168"/>
                    <a:pt x="1" y="502"/>
                  </a:cubicBezTo>
                  <a:cubicBezTo>
                    <a:pt x="16" y="505"/>
                    <a:pt x="143" y="521"/>
                    <a:pt x="300" y="521"/>
                  </a:cubicBezTo>
                  <a:cubicBezTo>
                    <a:pt x="501" y="521"/>
                    <a:pt x="751" y="495"/>
                    <a:pt x="881" y="385"/>
                  </a:cubicBezTo>
                  <a:cubicBezTo>
                    <a:pt x="946" y="340"/>
                    <a:pt x="991" y="268"/>
                    <a:pt x="1008" y="188"/>
                  </a:cubicBezTo>
                  <a:cubicBezTo>
                    <a:pt x="1019" y="126"/>
                    <a:pt x="1005" y="50"/>
                    <a:pt x="974" y="26"/>
                  </a:cubicBezTo>
                  <a:cubicBezTo>
                    <a:pt x="954" y="9"/>
                    <a:pt x="927" y="0"/>
                    <a:pt x="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611475" y="3224251"/>
              <a:ext cx="112982" cy="63474"/>
            </a:xfrm>
            <a:custGeom>
              <a:avLst/>
              <a:gdLst/>
              <a:ahLst/>
              <a:cxnLst/>
              <a:rect l="l" t="t" r="r" b="b"/>
              <a:pathLst>
                <a:path w="995" h="559" extrusionOk="0">
                  <a:moveTo>
                    <a:pt x="874" y="1"/>
                  </a:moveTo>
                  <a:cubicBezTo>
                    <a:pt x="723" y="1"/>
                    <a:pt x="433" y="184"/>
                    <a:pt x="0" y="553"/>
                  </a:cubicBezTo>
                  <a:cubicBezTo>
                    <a:pt x="11" y="554"/>
                    <a:pt x="71" y="558"/>
                    <a:pt x="155" y="558"/>
                  </a:cubicBezTo>
                  <a:cubicBezTo>
                    <a:pt x="361" y="558"/>
                    <a:pt x="716" y="535"/>
                    <a:pt x="870" y="388"/>
                  </a:cubicBezTo>
                  <a:cubicBezTo>
                    <a:pt x="936" y="336"/>
                    <a:pt x="977" y="264"/>
                    <a:pt x="987" y="181"/>
                  </a:cubicBezTo>
                  <a:cubicBezTo>
                    <a:pt x="994" y="122"/>
                    <a:pt x="977" y="46"/>
                    <a:pt x="946" y="22"/>
                  </a:cubicBezTo>
                  <a:cubicBezTo>
                    <a:pt x="927" y="8"/>
                    <a:pt x="903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0"/>
          <p:cNvGrpSpPr/>
          <p:nvPr/>
        </p:nvGrpSpPr>
        <p:grpSpPr>
          <a:xfrm rot="5400000" flipH="1">
            <a:off x="-340173" y="3823766"/>
            <a:ext cx="1406138" cy="1466221"/>
            <a:chOff x="-38325" y="3456438"/>
            <a:chExt cx="1278540" cy="1333171"/>
          </a:xfrm>
        </p:grpSpPr>
        <p:sp>
          <p:nvSpPr>
            <p:cNvPr id="357" name="Google Shape;357;p20"/>
            <p:cNvSpPr/>
            <p:nvPr/>
          </p:nvSpPr>
          <p:spPr>
            <a:xfrm>
              <a:off x="768650" y="4286503"/>
              <a:ext cx="230904" cy="175082"/>
            </a:xfrm>
            <a:custGeom>
              <a:avLst/>
              <a:gdLst/>
              <a:ahLst/>
              <a:cxnLst/>
              <a:rect l="l" t="t" r="r" b="b"/>
              <a:pathLst>
                <a:path w="1940" h="1471" extrusionOk="0">
                  <a:moveTo>
                    <a:pt x="1800" y="0"/>
                  </a:moveTo>
                  <a:cubicBezTo>
                    <a:pt x="1438" y="0"/>
                    <a:pt x="1083" y="107"/>
                    <a:pt x="780" y="309"/>
                  </a:cubicBezTo>
                  <a:cubicBezTo>
                    <a:pt x="253" y="675"/>
                    <a:pt x="1" y="1379"/>
                    <a:pt x="115" y="1461"/>
                  </a:cubicBezTo>
                  <a:cubicBezTo>
                    <a:pt x="123" y="1468"/>
                    <a:pt x="135" y="1471"/>
                    <a:pt x="149" y="1471"/>
                  </a:cubicBezTo>
                  <a:cubicBezTo>
                    <a:pt x="361" y="1471"/>
                    <a:pt x="1155" y="823"/>
                    <a:pt x="1940" y="5"/>
                  </a:cubicBezTo>
                  <a:cubicBezTo>
                    <a:pt x="1893" y="2"/>
                    <a:pt x="1847" y="0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480853" y="3984066"/>
              <a:ext cx="231618" cy="322194"/>
            </a:xfrm>
            <a:custGeom>
              <a:avLst/>
              <a:gdLst/>
              <a:ahLst/>
              <a:cxnLst/>
              <a:rect l="l" t="t" r="r" b="b"/>
              <a:pathLst>
                <a:path w="1946" h="2707" extrusionOk="0">
                  <a:moveTo>
                    <a:pt x="1946" y="0"/>
                  </a:moveTo>
                  <a:cubicBezTo>
                    <a:pt x="1425" y="318"/>
                    <a:pt x="959" y="725"/>
                    <a:pt x="631" y="1225"/>
                  </a:cubicBezTo>
                  <a:cubicBezTo>
                    <a:pt x="231" y="1832"/>
                    <a:pt x="0" y="2629"/>
                    <a:pt x="121" y="2702"/>
                  </a:cubicBezTo>
                  <a:cubicBezTo>
                    <a:pt x="127" y="2705"/>
                    <a:pt x="133" y="2707"/>
                    <a:pt x="141" y="2707"/>
                  </a:cubicBezTo>
                  <a:cubicBezTo>
                    <a:pt x="333" y="2707"/>
                    <a:pt x="1072" y="1608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-38325" y="3916461"/>
              <a:ext cx="1080962" cy="855534"/>
            </a:xfrm>
            <a:custGeom>
              <a:avLst/>
              <a:gdLst/>
              <a:ahLst/>
              <a:cxnLst/>
              <a:rect l="l" t="t" r="r" b="b"/>
              <a:pathLst>
                <a:path w="9082" h="7188" extrusionOk="0">
                  <a:moveTo>
                    <a:pt x="589" y="1"/>
                  </a:moveTo>
                  <a:cubicBezTo>
                    <a:pt x="494" y="1"/>
                    <a:pt x="400" y="32"/>
                    <a:pt x="315" y="109"/>
                  </a:cubicBezTo>
                  <a:cubicBezTo>
                    <a:pt x="56" y="337"/>
                    <a:pt x="39" y="796"/>
                    <a:pt x="22" y="1113"/>
                  </a:cubicBezTo>
                  <a:cubicBezTo>
                    <a:pt x="1" y="1479"/>
                    <a:pt x="32" y="1845"/>
                    <a:pt x="111" y="2200"/>
                  </a:cubicBezTo>
                  <a:cubicBezTo>
                    <a:pt x="187" y="2562"/>
                    <a:pt x="315" y="2911"/>
                    <a:pt x="487" y="3242"/>
                  </a:cubicBezTo>
                  <a:cubicBezTo>
                    <a:pt x="570" y="3404"/>
                    <a:pt x="667" y="3559"/>
                    <a:pt x="774" y="3711"/>
                  </a:cubicBezTo>
                  <a:cubicBezTo>
                    <a:pt x="822" y="3777"/>
                    <a:pt x="870" y="3846"/>
                    <a:pt x="926" y="3908"/>
                  </a:cubicBezTo>
                  <a:cubicBezTo>
                    <a:pt x="970" y="3956"/>
                    <a:pt x="1015" y="4011"/>
                    <a:pt x="1053" y="4067"/>
                  </a:cubicBezTo>
                  <a:cubicBezTo>
                    <a:pt x="1115" y="4177"/>
                    <a:pt x="1157" y="4301"/>
                    <a:pt x="1212" y="4415"/>
                  </a:cubicBezTo>
                  <a:cubicBezTo>
                    <a:pt x="1326" y="4636"/>
                    <a:pt x="1450" y="4846"/>
                    <a:pt x="1591" y="5050"/>
                  </a:cubicBezTo>
                  <a:cubicBezTo>
                    <a:pt x="1985" y="5623"/>
                    <a:pt x="2489" y="6113"/>
                    <a:pt x="3072" y="6485"/>
                  </a:cubicBezTo>
                  <a:cubicBezTo>
                    <a:pt x="3818" y="6953"/>
                    <a:pt x="4675" y="7188"/>
                    <a:pt x="5538" y="7188"/>
                  </a:cubicBezTo>
                  <a:cubicBezTo>
                    <a:pt x="6056" y="7188"/>
                    <a:pt x="6576" y="7103"/>
                    <a:pt x="7074" y="6934"/>
                  </a:cubicBezTo>
                  <a:cubicBezTo>
                    <a:pt x="7792" y="6692"/>
                    <a:pt x="8454" y="6306"/>
                    <a:pt x="9013" y="5795"/>
                  </a:cubicBezTo>
                  <a:cubicBezTo>
                    <a:pt x="9030" y="5781"/>
                    <a:pt x="9044" y="5768"/>
                    <a:pt x="9058" y="5750"/>
                  </a:cubicBezTo>
                  <a:cubicBezTo>
                    <a:pt x="9081" y="5727"/>
                    <a:pt x="9059" y="5694"/>
                    <a:pt x="9034" y="5694"/>
                  </a:cubicBezTo>
                  <a:cubicBezTo>
                    <a:pt x="9026" y="5694"/>
                    <a:pt x="9017" y="5697"/>
                    <a:pt x="9010" y="5705"/>
                  </a:cubicBezTo>
                  <a:cubicBezTo>
                    <a:pt x="8592" y="6120"/>
                    <a:pt x="8061" y="6440"/>
                    <a:pt x="7526" y="6682"/>
                  </a:cubicBezTo>
                  <a:cubicBezTo>
                    <a:pt x="6892" y="6969"/>
                    <a:pt x="6210" y="7119"/>
                    <a:pt x="5527" y="7119"/>
                  </a:cubicBezTo>
                  <a:cubicBezTo>
                    <a:pt x="4979" y="7119"/>
                    <a:pt x="4430" y="7023"/>
                    <a:pt x="3903" y="6823"/>
                  </a:cubicBezTo>
                  <a:cubicBezTo>
                    <a:pt x="2723" y="6375"/>
                    <a:pt x="1767" y="5419"/>
                    <a:pt x="1222" y="4284"/>
                  </a:cubicBezTo>
                  <a:cubicBezTo>
                    <a:pt x="1177" y="4191"/>
                    <a:pt x="1146" y="4070"/>
                    <a:pt x="1077" y="3991"/>
                  </a:cubicBezTo>
                  <a:cubicBezTo>
                    <a:pt x="846" y="3718"/>
                    <a:pt x="646" y="3418"/>
                    <a:pt x="487" y="3101"/>
                  </a:cubicBezTo>
                  <a:cubicBezTo>
                    <a:pt x="170" y="2445"/>
                    <a:pt x="35" y="1717"/>
                    <a:pt x="94" y="992"/>
                  </a:cubicBezTo>
                  <a:cubicBezTo>
                    <a:pt x="120" y="688"/>
                    <a:pt x="178" y="62"/>
                    <a:pt x="585" y="62"/>
                  </a:cubicBezTo>
                  <a:cubicBezTo>
                    <a:pt x="607" y="62"/>
                    <a:pt x="629" y="64"/>
                    <a:pt x="653" y="68"/>
                  </a:cubicBezTo>
                  <a:cubicBezTo>
                    <a:pt x="984" y="120"/>
                    <a:pt x="1229" y="485"/>
                    <a:pt x="1419" y="727"/>
                  </a:cubicBezTo>
                  <a:cubicBezTo>
                    <a:pt x="1947" y="1396"/>
                    <a:pt x="2382" y="2141"/>
                    <a:pt x="2702" y="2935"/>
                  </a:cubicBezTo>
                  <a:cubicBezTo>
                    <a:pt x="2778" y="3125"/>
                    <a:pt x="2847" y="3314"/>
                    <a:pt x="2909" y="3508"/>
                  </a:cubicBezTo>
                  <a:cubicBezTo>
                    <a:pt x="2915" y="3525"/>
                    <a:pt x="2928" y="3533"/>
                    <a:pt x="2942" y="3533"/>
                  </a:cubicBezTo>
                  <a:cubicBezTo>
                    <a:pt x="2963" y="3533"/>
                    <a:pt x="2983" y="3515"/>
                    <a:pt x="2975" y="3490"/>
                  </a:cubicBezTo>
                  <a:lnTo>
                    <a:pt x="2978" y="3490"/>
                  </a:lnTo>
                  <a:cubicBezTo>
                    <a:pt x="2706" y="2659"/>
                    <a:pt x="2313" y="1865"/>
                    <a:pt x="1816" y="1144"/>
                  </a:cubicBezTo>
                  <a:cubicBezTo>
                    <a:pt x="1591" y="823"/>
                    <a:pt x="1353" y="475"/>
                    <a:pt x="1060" y="213"/>
                  </a:cubicBezTo>
                  <a:cubicBezTo>
                    <a:pt x="930" y="98"/>
                    <a:pt x="75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-37492" y="3458699"/>
              <a:ext cx="1277707" cy="1330910"/>
            </a:xfrm>
            <a:custGeom>
              <a:avLst/>
              <a:gdLst/>
              <a:ahLst/>
              <a:cxnLst/>
              <a:rect l="l" t="t" r="r" b="b"/>
              <a:pathLst>
                <a:path w="10735" h="11182" extrusionOk="0">
                  <a:moveTo>
                    <a:pt x="6298" y="4411"/>
                  </a:moveTo>
                  <a:lnTo>
                    <a:pt x="6298" y="4411"/>
                  </a:lnTo>
                  <a:cubicBezTo>
                    <a:pt x="5429" y="6016"/>
                    <a:pt x="4690" y="7114"/>
                    <a:pt x="4493" y="7114"/>
                  </a:cubicBezTo>
                  <a:cubicBezTo>
                    <a:pt x="4486" y="7114"/>
                    <a:pt x="4478" y="7112"/>
                    <a:pt x="4472" y="7109"/>
                  </a:cubicBezTo>
                  <a:cubicBezTo>
                    <a:pt x="4352" y="7040"/>
                    <a:pt x="4586" y="6243"/>
                    <a:pt x="4983" y="5635"/>
                  </a:cubicBezTo>
                  <a:cubicBezTo>
                    <a:pt x="5311" y="5135"/>
                    <a:pt x="5777" y="4728"/>
                    <a:pt x="6298" y="4411"/>
                  </a:cubicBezTo>
                  <a:close/>
                  <a:moveTo>
                    <a:pt x="7303" y="1"/>
                  </a:moveTo>
                  <a:cubicBezTo>
                    <a:pt x="7096" y="1"/>
                    <a:pt x="6863" y="115"/>
                    <a:pt x="6756" y="163"/>
                  </a:cubicBezTo>
                  <a:cubicBezTo>
                    <a:pt x="5114" y="926"/>
                    <a:pt x="3862" y="4114"/>
                    <a:pt x="3862" y="4114"/>
                  </a:cubicBezTo>
                  <a:cubicBezTo>
                    <a:pt x="3458" y="5146"/>
                    <a:pt x="3151" y="6212"/>
                    <a:pt x="2940" y="7298"/>
                  </a:cubicBezTo>
                  <a:cubicBezTo>
                    <a:pt x="2568" y="6167"/>
                    <a:pt x="1974" y="5118"/>
                    <a:pt x="1198" y="4217"/>
                  </a:cubicBezTo>
                  <a:cubicBezTo>
                    <a:pt x="1038" y="4032"/>
                    <a:pt x="820" y="3842"/>
                    <a:pt x="595" y="3842"/>
                  </a:cubicBezTo>
                  <a:cubicBezTo>
                    <a:pt x="548" y="3842"/>
                    <a:pt x="500" y="3850"/>
                    <a:pt x="453" y="3869"/>
                  </a:cubicBezTo>
                  <a:cubicBezTo>
                    <a:pt x="239" y="3952"/>
                    <a:pt x="153" y="4204"/>
                    <a:pt x="111" y="4431"/>
                  </a:cubicBezTo>
                  <a:cubicBezTo>
                    <a:pt x="1" y="5035"/>
                    <a:pt x="32" y="5660"/>
                    <a:pt x="201" y="6253"/>
                  </a:cubicBezTo>
                  <a:cubicBezTo>
                    <a:pt x="398" y="6947"/>
                    <a:pt x="763" y="7474"/>
                    <a:pt x="1077" y="7851"/>
                  </a:cubicBezTo>
                  <a:cubicBezTo>
                    <a:pt x="1778" y="9803"/>
                    <a:pt x="3513" y="11125"/>
                    <a:pt x="5411" y="11180"/>
                  </a:cubicBezTo>
                  <a:cubicBezTo>
                    <a:pt x="5454" y="11181"/>
                    <a:pt x="5496" y="11182"/>
                    <a:pt x="5538" y="11182"/>
                  </a:cubicBezTo>
                  <a:cubicBezTo>
                    <a:pt x="7540" y="11182"/>
                    <a:pt x="8838" y="9764"/>
                    <a:pt x="9034" y="9541"/>
                  </a:cubicBezTo>
                  <a:lnTo>
                    <a:pt x="7550" y="8999"/>
                  </a:lnTo>
                  <a:lnTo>
                    <a:pt x="7550" y="8999"/>
                  </a:lnTo>
                  <a:cubicBezTo>
                    <a:pt x="8085" y="9186"/>
                    <a:pt x="8616" y="9376"/>
                    <a:pt x="9151" y="9562"/>
                  </a:cubicBezTo>
                  <a:cubicBezTo>
                    <a:pt x="9941" y="8896"/>
                    <a:pt x="9972" y="7809"/>
                    <a:pt x="9451" y="7281"/>
                  </a:cubicBezTo>
                  <a:cubicBezTo>
                    <a:pt x="9251" y="7081"/>
                    <a:pt x="8989" y="6981"/>
                    <a:pt x="8709" y="6957"/>
                  </a:cubicBezTo>
                  <a:cubicBezTo>
                    <a:pt x="7929" y="7772"/>
                    <a:pt x="7137" y="8419"/>
                    <a:pt x="6924" y="8419"/>
                  </a:cubicBezTo>
                  <a:cubicBezTo>
                    <a:pt x="6909" y="8419"/>
                    <a:pt x="6897" y="8416"/>
                    <a:pt x="6888" y="8409"/>
                  </a:cubicBezTo>
                  <a:cubicBezTo>
                    <a:pt x="6774" y="8327"/>
                    <a:pt x="7022" y="7623"/>
                    <a:pt x="7550" y="7257"/>
                  </a:cubicBezTo>
                  <a:cubicBezTo>
                    <a:pt x="7853" y="7058"/>
                    <a:pt x="8210" y="6952"/>
                    <a:pt x="8571" y="6952"/>
                  </a:cubicBezTo>
                  <a:cubicBezTo>
                    <a:pt x="8617" y="6952"/>
                    <a:pt x="8663" y="6953"/>
                    <a:pt x="8709" y="6957"/>
                  </a:cubicBezTo>
                  <a:cubicBezTo>
                    <a:pt x="9731" y="5891"/>
                    <a:pt x="10735" y="4538"/>
                    <a:pt x="10400" y="3959"/>
                  </a:cubicBezTo>
                  <a:cubicBezTo>
                    <a:pt x="10248" y="3695"/>
                    <a:pt x="9799" y="3560"/>
                    <a:pt x="9211" y="3560"/>
                  </a:cubicBezTo>
                  <a:cubicBezTo>
                    <a:pt x="8368" y="3560"/>
                    <a:pt x="7241" y="3837"/>
                    <a:pt x="6298" y="4411"/>
                  </a:cubicBezTo>
                  <a:cubicBezTo>
                    <a:pt x="6622" y="3814"/>
                    <a:pt x="6963" y="3148"/>
                    <a:pt x="7305" y="2441"/>
                  </a:cubicBezTo>
                  <a:cubicBezTo>
                    <a:pt x="7616" y="1792"/>
                    <a:pt x="7912" y="1054"/>
                    <a:pt x="7702" y="364"/>
                  </a:cubicBezTo>
                  <a:cubicBezTo>
                    <a:pt x="7674" y="253"/>
                    <a:pt x="7619" y="153"/>
                    <a:pt x="7540" y="77"/>
                  </a:cubicBezTo>
                  <a:cubicBezTo>
                    <a:pt x="7474" y="21"/>
                    <a:pt x="7391" y="1"/>
                    <a:pt x="7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312792" y="3456438"/>
              <a:ext cx="904690" cy="1147972"/>
            </a:xfrm>
            <a:custGeom>
              <a:avLst/>
              <a:gdLst/>
              <a:ahLst/>
              <a:cxnLst/>
              <a:rect l="l" t="t" r="r" b="b"/>
              <a:pathLst>
                <a:path w="7601" h="9645" extrusionOk="0">
                  <a:moveTo>
                    <a:pt x="3264" y="4559"/>
                  </a:moveTo>
                  <a:cubicBezTo>
                    <a:pt x="3082" y="4891"/>
                    <a:pt x="2895" y="5221"/>
                    <a:pt x="2702" y="5548"/>
                  </a:cubicBezTo>
                  <a:cubicBezTo>
                    <a:pt x="2430" y="6003"/>
                    <a:pt x="2154" y="6469"/>
                    <a:pt x="1819" y="6883"/>
                  </a:cubicBezTo>
                  <a:cubicBezTo>
                    <a:pt x="1764" y="6952"/>
                    <a:pt x="1660" y="7110"/>
                    <a:pt x="1567" y="7131"/>
                  </a:cubicBezTo>
                  <a:cubicBezTo>
                    <a:pt x="1563" y="7132"/>
                    <a:pt x="1559" y="7133"/>
                    <a:pt x="1555" y="7133"/>
                  </a:cubicBezTo>
                  <a:cubicBezTo>
                    <a:pt x="1527" y="7133"/>
                    <a:pt x="1529" y="7098"/>
                    <a:pt x="1526" y="7055"/>
                  </a:cubicBezTo>
                  <a:cubicBezTo>
                    <a:pt x="1526" y="6921"/>
                    <a:pt x="1574" y="6779"/>
                    <a:pt x="1612" y="6652"/>
                  </a:cubicBezTo>
                  <a:cubicBezTo>
                    <a:pt x="1836" y="5958"/>
                    <a:pt x="2257" y="5344"/>
                    <a:pt x="2820" y="4882"/>
                  </a:cubicBezTo>
                  <a:cubicBezTo>
                    <a:pt x="2961" y="4766"/>
                    <a:pt x="3110" y="4658"/>
                    <a:pt x="3264" y="4559"/>
                  </a:cubicBezTo>
                  <a:close/>
                  <a:moveTo>
                    <a:pt x="5604" y="7035"/>
                  </a:moveTo>
                  <a:cubicBezTo>
                    <a:pt x="5636" y="7035"/>
                    <a:pt x="5669" y="7036"/>
                    <a:pt x="5701" y="7038"/>
                  </a:cubicBezTo>
                  <a:lnTo>
                    <a:pt x="5701" y="7038"/>
                  </a:lnTo>
                  <a:cubicBezTo>
                    <a:pt x="5445" y="7302"/>
                    <a:pt x="5178" y="7555"/>
                    <a:pt x="4900" y="7797"/>
                  </a:cubicBezTo>
                  <a:cubicBezTo>
                    <a:pt x="4666" y="8004"/>
                    <a:pt x="4424" y="8215"/>
                    <a:pt x="4155" y="8370"/>
                  </a:cubicBezTo>
                  <a:cubicBezTo>
                    <a:pt x="4125" y="8388"/>
                    <a:pt x="4036" y="8446"/>
                    <a:pt x="3984" y="8446"/>
                  </a:cubicBezTo>
                  <a:cubicBezTo>
                    <a:pt x="3977" y="8446"/>
                    <a:pt x="3971" y="8445"/>
                    <a:pt x="3965" y="8442"/>
                  </a:cubicBezTo>
                  <a:cubicBezTo>
                    <a:pt x="3924" y="8418"/>
                    <a:pt x="3958" y="8287"/>
                    <a:pt x="3969" y="8242"/>
                  </a:cubicBezTo>
                  <a:cubicBezTo>
                    <a:pt x="4017" y="8087"/>
                    <a:pt x="4089" y="7939"/>
                    <a:pt x="4183" y="7804"/>
                  </a:cubicBezTo>
                  <a:cubicBezTo>
                    <a:pt x="4491" y="7339"/>
                    <a:pt x="5045" y="7035"/>
                    <a:pt x="5604" y="7035"/>
                  </a:cubicBezTo>
                  <a:close/>
                  <a:moveTo>
                    <a:pt x="4324" y="1"/>
                  </a:moveTo>
                  <a:cubicBezTo>
                    <a:pt x="4126" y="1"/>
                    <a:pt x="3914" y="107"/>
                    <a:pt x="3758" y="207"/>
                  </a:cubicBezTo>
                  <a:cubicBezTo>
                    <a:pt x="3351" y="476"/>
                    <a:pt x="2989" y="803"/>
                    <a:pt x="2678" y="1180"/>
                  </a:cubicBezTo>
                  <a:cubicBezTo>
                    <a:pt x="2081" y="1876"/>
                    <a:pt x="1591" y="2673"/>
                    <a:pt x="1184" y="3495"/>
                  </a:cubicBezTo>
                  <a:cubicBezTo>
                    <a:pt x="591" y="4688"/>
                    <a:pt x="194" y="5972"/>
                    <a:pt x="4" y="7297"/>
                  </a:cubicBezTo>
                  <a:cubicBezTo>
                    <a:pt x="0" y="7322"/>
                    <a:pt x="22" y="7338"/>
                    <a:pt x="41" y="7338"/>
                  </a:cubicBezTo>
                  <a:cubicBezTo>
                    <a:pt x="54" y="7338"/>
                    <a:pt x="65" y="7331"/>
                    <a:pt x="66" y="7314"/>
                  </a:cubicBezTo>
                  <a:lnTo>
                    <a:pt x="70" y="7317"/>
                  </a:lnTo>
                  <a:cubicBezTo>
                    <a:pt x="308" y="5668"/>
                    <a:pt x="870" y="4081"/>
                    <a:pt x="1726" y="2649"/>
                  </a:cubicBezTo>
                  <a:cubicBezTo>
                    <a:pt x="2181" y="1890"/>
                    <a:pt x="2706" y="1138"/>
                    <a:pt x="3389" y="569"/>
                  </a:cubicBezTo>
                  <a:cubicBezTo>
                    <a:pt x="3614" y="380"/>
                    <a:pt x="3970" y="71"/>
                    <a:pt x="4304" y="71"/>
                  </a:cubicBezTo>
                  <a:cubicBezTo>
                    <a:pt x="4349" y="71"/>
                    <a:pt x="4394" y="77"/>
                    <a:pt x="4438" y="89"/>
                  </a:cubicBezTo>
                  <a:cubicBezTo>
                    <a:pt x="4652" y="151"/>
                    <a:pt x="4724" y="393"/>
                    <a:pt x="4762" y="590"/>
                  </a:cubicBezTo>
                  <a:cubicBezTo>
                    <a:pt x="4793" y="769"/>
                    <a:pt x="4800" y="952"/>
                    <a:pt x="4779" y="1131"/>
                  </a:cubicBezTo>
                  <a:cubicBezTo>
                    <a:pt x="4738" y="1507"/>
                    <a:pt x="4607" y="1866"/>
                    <a:pt x="4455" y="2208"/>
                  </a:cubicBezTo>
                  <a:cubicBezTo>
                    <a:pt x="4276" y="2608"/>
                    <a:pt x="4079" y="2998"/>
                    <a:pt x="3879" y="3388"/>
                  </a:cubicBezTo>
                  <a:cubicBezTo>
                    <a:pt x="3703" y="3736"/>
                    <a:pt x="3523" y="4082"/>
                    <a:pt x="3337" y="4425"/>
                  </a:cubicBezTo>
                  <a:lnTo>
                    <a:pt x="3337" y="4425"/>
                  </a:lnTo>
                  <a:cubicBezTo>
                    <a:pt x="2851" y="4721"/>
                    <a:pt x="2420" y="5096"/>
                    <a:pt x="2092" y="5551"/>
                  </a:cubicBezTo>
                  <a:cubicBezTo>
                    <a:pt x="1854" y="5886"/>
                    <a:pt x="1667" y="6258"/>
                    <a:pt x="1543" y="6652"/>
                  </a:cubicBezTo>
                  <a:cubicBezTo>
                    <a:pt x="1516" y="6738"/>
                    <a:pt x="1364" y="7148"/>
                    <a:pt x="1522" y="7200"/>
                  </a:cubicBezTo>
                  <a:cubicBezTo>
                    <a:pt x="1531" y="7203"/>
                    <a:pt x="1539" y="7204"/>
                    <a:pt x="1548" y="7204"/>
                  </a:cubicBezTo>
                  <a:cubicBezTo>
                    <a:pt x="1623" y="7204"/>
                    <a:pt x="1700" y="7116"/>
                    <a:pt x="1743" y="7073"/>
                  </a:cubicBezTo>
                  <a:cubicBezTo>
                    <a:pt x="1878" y="6924"/>
                    <a:pt x="2002" y="6765"/>
                    <a:pt x="2112" y="6596"/>
                  </a:cubicBezTo>
                  <a:cubicBezTo>
                    <a:pt x="2516" y="6017"/>
                    <a:pt x="2868" y="5399"/>
                    <a:pt x="3213" y="4782"/>
                  </a:cubicBezTo>
                  <a:cubicBezTo>
                    <a:pt x="3267" y="4685"/>
                    <a:pt x="3321" y="4588"/>
                    <a:pt x="3374" y="4490"/>
                  </a:cubicBezTo>
                  <a:lnTo>
                    <a:pt x="3374" y="4490"/>
                  </a:lnTo>
                  <a:cubicBezTo>
                    <a:pt x="3748" y="4263"/>
                    <a:pt x="4152" y="4083"/>
                    <a:pt x="4566" y="3947"/>
                  </a:cubicBezTo>
                  <a:cubicBezTo>
                    <a:pt x="5110" y="3766"/>
                    <a:pt x="5684" y="3650"/>
                    <a:pt x="6259" y="3650"/>
                  </a:cubicBezTo>
                  <a:cubicBezTo>
                    <a:pt x="6267" y="3650"/>
                    <a:pt x="6275" y="3650"/>
                    <a:pt x="6284" y="3650"/>
                  </a:cubicBezTo>
                  <a:cubicBezTo>
                    <a:pt x="6632" y="3650"/>
                    <a:pt x="7126" y="3677"/>
                    <a:pt x="7378" y="3964"/>
                  </a:cubicBezTo>
                  <a:cubicBezTo>
                    <a:pt x="7560" y="4174"/>
                    <a:pt x="7481" y="4488"/>
                    <a:pt x="7391" y="4719"/>
                  </a:cubicBezTo>
                  <a:cubicBezTo>
                    <a:pt x="7250" y="5096"/>
                    <a:pt x="7022" y="5437"/>
                    <a:pt x="6788" y="5755"/>
                  </a:cubicBezTo>
                  <a:cubicBezTo>
                    <a:pt x="6471" y="6184"/>
                    <a:pt x="6127" y="6592"/>
                    <a:pt x="5758" y="6978"/>
                  </a:cubicBezTo>
                  <a:lnTo>
                    <a:pt x="5758" y="6978"/>
                  </a:lnTo>
                  <a:cubicBezTo>
                    <a:pt x="5715" y="6974"/>
                    <a:pt x="5672" y="6972"/>
                    <a:pt x="5629" y="6972"/>
                  </a:cubicBezTo>
                  <a:cubicBezTo>
                    <a:pt x="5494" y="6972"/>
                    <a:pt x="5359" y="6989"/>
                    <a:pt x="5228" y="7017"/>
                  </a:cubicBezTo>
                  <a:cubicBezTo>
                    <a:pt x="4880" y="7086"/>
                    <a:pt x="4559" y="7266"/>
                    <a:pt x="4314" y="7524"/>
                  </a:cubicBezTo>
                  <a:cubicBezTo>
                    <a:pt x="4117" y="7738"/>
                    <a:pt x="3893" y="8056"/>
                    <a:pt x="3879" y="8363"/>
                  </a:cubicBezTo>
                  <a:cubicBezTo>
                    <a:pt x="3874" y="8470"/>
                    <a:pt x="3916" y="8506"/>
                    <a:pt x="3977" y="8506"/>
                  </a:cubicBezTo>
                  <a:cubicBezTo>
                    <a:pt x="4075" y="8506"/>
                    <a:pt x="4221" y="8411"/>
                    <a:pt x="4290" y="8366"/>
                  </a:cubicBezTo>
                  <a:cubicBezTo>
                    <a:pt x="4604" y="8163"/>
                    <a:pt x="4886" y="7907"/>
                    <a:pt x="5162" y="7652"/>
                  </a:cubicBezTo>
                  <a:cubicBezTo>
                    <a:pt x="5374" y="7455"/>
                    <a:pt x="5579" y="7253"/>
                    <a:pt x="5779" y="7045"/>
                  </a:cubicBezTo>
                  <a:lnTo>
                    <a:pt x="5779" y="7045"/>
                  </a:lnTo>
                  <a:cubicBezTo>
                    <a:pt x="5874" y="7056"/>
                    <a:pt x="5970" y="7076"/>
                    <a:pt x="6063" y="7107"/>
                  </a:cubicBezTo>
                  <a:cubicBezTo>
                    <a:pt x="6729" y="7324"/>
                    <a:pt x="6932" y="8083"/>
                    <a:pt x="6756" y="8708"/>
                  </a:cubicBezTo>
                  <a:cubicBezTo>
                    <a:pt x="6656" y="9053"/>
                    <a:pt x="6456" y="9357"/>
                    <a:pt x="6180" y="9588"/>
                  </a:cubicBezTo>
                  <a:cubicBezTo>
                    <a:pt x="6156" y="9612"/>
                    <a:pt x="6178" y="9645"/>
                    <a:pt x="6205" y="9645"/>
                  </a:cubicBezTo>
                  <a:cubicBezTo>
                    <a:pt x="6213" y="9645"/>
                    <a:pt x="6221" y="9642"/>
                    <a:pt x="6229" y="9636"/>
                  </a:cubicBezTo>
                  <a:cubicBezTo>
                    <a:pt x="6750" y="9188"/>
                    <a:pt x="7039" y="8446"/>
                    <a:pt x="6808" y="7773"/>
                  </a:cubicBezTo>
                  <a:cubicBezTo>
                    <a:pt x="6715" y="7480"/>
                    <a:pt x="6505" y="7235"/>
                    <a:pt x="6225" y="7100"/>
                  </a:cubicBezTo>
                  <a:cubicBezTo>
                    <a:pt x="6102" y="7040"/>
                    <a:pt x="5970" y="7004"/>
                    <a:pt x="5835" y="6986"/>
                  </a:cubicBezTo>
                  <a:lnTo>
                    <a:pt x="5835" y="6986"/>
                  </a:lnTo>
                  <a:cubicBezTo>
                    <a:pt x="5971" y="6842"/>
                    <a:pt x="6105" y="6695"/>
                    <a:pt x="6235" y="6545"/>
                  </a:cubicBezTo>
                  <a:cubicBezTo>
                    <a:pt x="6570" y="6175"/>
                    <a:pt x="6870" y="5779"/>
                    <a:pt x="7139" y="5361"/>
                  </a:cubicBezTo>
                  <a:cubicBezTo>
                    <a:pt x="7326" y="5058"/>
                    <a:pt x="7522" y="4713"/>
                    <a:pt x="7550" y="4350"/>
                  </a:cubicBezTo>
                  <a:cubicBezTo>
                    <a:pt x="7600" y="3720"/>
                    <a:pt x="6917" y="3580"/>
                    <a:pt x="6309" y="3580"/>
                  </a:cubicBezTo>
                  <a:cubicBezTo>
                    <a:pt x="6037" y="3580"/>
                    <a:pt x="5781" y="3608"/>
                    <a:pt x="5611" y="3633"/>
                  </a:cubicBezTo>
                  <a:cubicBezTo>
                    <a:pt x="4874" y="3735"/>
                    <a:pt x="4113" y="3976"/>
                    <a:pt x="3445" y="4361"/>
                  </a:cubicBezTo>
                  <a:lnTo>
                    <a:pt x="3445" y="4361"/>
                  </a:lnTo>
                  <a:cubicBezTo>
                    <a:pt x="3821" y="3671"/>
                    <a:pt x="4183" y="2969"/>
                    <a:pt x="4507" y="2253"/>
                  </a:cubicBezTo>
                  <a:cubicBezTo>
                    <a:pt x="4662" y="1908"/>
                    <a:pt x="4797" y="1542"/>
                    <a:pt x="4842" y="1162"/>
                  </a:cubicBezTo>
                  <a:cubicBezTo>
                    <a:pt x="4866" y="986"/>
                    <a:pt x="4862" y="807"/>
                    <a:pt x="4838" y="631"/>
                  </a:cubicBezTo>
                  <a:cubicBezTo>
                    <a:pt x="4811" y="455"/>
                    <a:pt x="4762" y="245"/>
                    <a:pt x="4628" y="117"/>
                  </a:cubicBezTo>
                  <a:cubicBezTo>
                    <a:pt x="4539" y="33"/>
                    <a:pt x="4434" y="1"/>
                    <a:pt x="4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50205" y="2779350"/>
            <a:ext cx="468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677325" y="1388350"/>
            <a:ext cx="16341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950173" y="3869000"/>
            <a:ext cx="46869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410250" y="19396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4354688" y="4009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109475" y="3185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"/>
          <p:cNvSpPr txBox="1">
            <a:spLocks noGrp="1"/>
          </p:cNvSpPr>
          <p:nvPr>
            <p:ph type="title" hasCustomPrompt="1"/>
          </p:nvPr>
        </p:nvSpPr>
        <p:spPr>
          <a:xfrm>
            <a:off x="2223600" y="60257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4" name="Google Shape;364;p21"/>
          <p:cNvSpPr txBox="1">
            <a:spLocks noGrp="1"/>
          </p:cNvSpPr>
          <p:nvPr>
            <p:ph type="subTitle" idx="1"/>
          </p:nvPr>
        </p:nvSpPr>
        <p:spPr>
          <a:xfrm>
            <a:off x="2223600" y="1424413"/>
            <a:ext cx="4696800" cy="3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7437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6" name="Google Shape;366;p21"/>
          <p:cNvSpPr txBox="1">
            <a:spLocks noGrp="1"/>
          </p:cNvSpPr>
          <p:nvPr>
            <p:ph type="subTitle" idx="3"/>
          </p:nvPr>
        </p:nvSpPr>
        <p:spPr>
          <a:xfrm>
            <a:off x="2223600" y="2796213"/>
            <a:ext cx="4696800" cy="3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7" name="Google Shape;367;p21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4617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" name="Google Shape;368;p21"/>
          <p:cNvSpPr txBox="1">
            <a:spLocks noGrp="1"/>
          </p:cNvSpPr>
          <p:nvPr>
            <p:ph type="subTitle" idx="5"/>
          </p:nvPr>
        </p:nvSpPr>
        <p:spPr>
          <a:xfrm>
            <a:off x="2223600" y="4168013"/>
            <a:ext cx="4696800" cy="3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8182400" y="17177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8484800" y="47394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1"/>
          <p:cNvSpPr/>
          <p:nvPr/>
        </p:nvSpPr>
        <p:spPr>
          <a:xfrm>
            <a:off x="8688875" y="34338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7783829" y="3646254"/>
            <a:ext cx="1218078" cy="521771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8781550" y="3747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268554" y="1926050"/>
            <a:ext cx="1316146" cy="563779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"/>
          <p:cNvSpPr/>
          <p:nvPr/>
        </p:nvSpPr>
        <p:spPr>
          <a:xfrm>
            <a:off x="499375" y="14841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"/>
          <p:cNvSpPr/>
          <p:nvPr/>
        </p:nvSpPr>
        <p:spPr>
          <a:xfrm>
            <a:off x="291850" y="39113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1102229" y="4478729"/>
            <a:ext cx="1218078" cy="521771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804175" y="1894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1070525" y="2828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21"/>
          <p:cNvGrpSpPr/>
          <p:nvPr/>
        </p:nvGrpSpPr>
        <p:grpSpPr>
          <a:xfrm rot="-9495618">
            <a:off x="7069374" y="-407302"/>
            <a:ext cx="1523766" cy="1939030"/>
            <a:chOff x="2298078" y="2174373"/>
            <a:chExt cx="1523727" cy="1938980"/>
          </a:xfrm>
        </p:grpSpPr>
        <p:sp>
          <p:nvSpPr>
            <p:cNvPr id="381" name="Google Shape;381;p21"/>
            <p:cNvSpPr/>
            <p:nvPr/>
          </p:nvSpPr>
          <p:spPr>
            <a:xfrm>
              <a:off x="2298078" y="2362298"/>
              <a:ext cx="792238" cy="1702342"/>
            </a:xfrm>
            <a:custGeom>
              <a:avLst/>
              <a:gdLst/>
              <a:ahLst/>
              <a:cxnLst/>
              <a:rect l="l" t="t" r="r" b="b"/>
              <a:pathLst>
                <a:path w="6977" h="14992" extrusionOk="0">
                  <a:moveTo>
                    <a:pt x="4908" y="0"/>
                  </a:moveTo>
                  <a:cubicBezTo>
                    <a:pt x="4127" y="0"/>
                    <a:pt x="2396" y="1563"/>
                    <a:pt x="1725" y="3549"/>
                  </a:cubicBezTo>
                  <a:cubicBezTo>
                    <a:pt x="0" y="8671"/>
                    <a:pt x="5874" y="14992"/>
                    <a:pt x="6615" y="14992"/>
                  </a:cubicBezTo>
                  <a:cubicBezTo>
                    <a:pt x="6631" y="14992"/>
                    <a:pt x="6645" y="14989"/>
                    <a:pt x="6656" y="14983"/>
                  </a:cubicBezTo>
                  <a:cubicBezTo>
                    <a:pt x="6977" y="14807"/>
                    <a:pt x="4869" y="12254"/>
                    <a:pt x="4579" y="7627"/>
                  </a:cubicBezTo>
                  <a:cubicBezTo>
                    <a:pt x="4303" y="3266"/>
                    <a:pt x="5848" y="412"/>
                    <a:pt x="5096" y="40"/>
                  </a:cubicBezTo>
                  <a:cubicBezTo>
                    <a:pt x="5042" y="13"/>
                    <a:pt x="4979" y="0"/>
                    <a:pt x="4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511211" y="2804800"/>
              <a:ext cx="1310594" cy="902950"/>
            </a:xfrm>
            <a:custGeom>
              <a:avLst/>
              <a:gdLst/>
              <a:ahLst/>
              <a:cxnLst/>
              <a:rect l="l" t="t" r="r" b="b"/>
              <a:pathLst>
                <a:path w="11542" h="7952" extrusionOk="0">
                  <a:moveTo>
                    <a:pt x="10464" y="0"/>
                  </a:moveTo>
                  <a:cubicBezTo>
                    <a:pt x="9360" y="0"/>
                    <a:pt x="7477" y="1431"/>
                    <a:pt x="5189" y="3195"/>
                  </a:cubicBezTo>
                  <a:cubicBezTo>
                    <a:pt x="1729" y="5862"/>
                    <a:pt x="0" y="7194"/>
                    <a:pt x="249" y="7680"/>
                  </a:cubicBezTo>
                  <a:cubicBezTo>
                    <a:pt x="343" y="7863"/>
                    <a:pt x="698" y="7951"/>
                    <a:pt x="1227" y="7951"/>
                  </a:cubicBezTo>
                  <a:cubicBezTo>
                    <a:pt x="3846" y="7951"/>
                    <a:pt x="10737" y="5784"/>
                    <a:pt x="11417" y="2170"/>
                  </a:cubicBezTo>
                  <a:cubicBezTo>
                    <a:pt x="11531" y="1560"/>
                    <a:pt x="11541" y="521"/>
                    <a:pt x="10982" y="145"/>
                  </a:cubicBezTo>
                  <a:cubicBezTo>
                    <a:pt x="10836" y="46"/>
                    <a:pt x="10663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601710" y="2575657"/>
              <a:ext cx="924297" cy="1215212"/>
            </a:xfrm>
            <a:custGeom>
              <a:avLst/>
              <a:gdLst/>
              <a:ahLst/>
              <a:cxnLst/>
              <a:rect l="l" t="t" r="r" b="b"/>
              <a:pathLst>
                <a:path w="8140" h="10702" extrusionOk="0">
                  <a:moveTo>
                    <a:pt x="6873" y="0"/>
                  </a:moveTo>
                  <a:cubicBezTo>
                    <a:pt x="6114" y="0"/>
                    <a:pt x="4827" y="533"/>
                    <a:pt x="3854" y="1256"/>
                  </a:cubicBezTo>
                  <a:cubicBezTo>
                    <a:pt x="0" y="4123"/>
                    <a:pt x="300" y="10540"/>
                    <a:pt x="873" y="10699"/>
                  </a:cubicBezTo>
                  <a:cubicBezTo>
                    <a:pt x="880" y="10701"/>
                    <a:pt x="887" y="10702"/>
                    <a:pt x="894" y="10702"/>
                  </a:cubicBezTo>
                  <a:cubicBezTo>
                    <a:pt x="1122" y="10702"/>
                    <a:pt x="1421" y="9727"/>
                    <a:pt x="3185" y="7442"/>
                  </a:cubicBezTo>
                  <a:cubicBezTo>
                    <a:pt x="3571" y="6942"/>
                    <a:pt x="3796" y="6676"/>
                    <a:pt x="4020" y="6400"/>
                  </a:cubicBezTo>
                  <a:cubicBezTo>
                    <a:pt x="5055" y="5123"/>
                    <a:pt x="8139" y="1018"/>
                    <a:pt x="7415" y="179"/>
                  </a:cubicBezTo>
                  <a:cubicBezTo>
                    <a:pt x="7309" y="56"/>
                    <a:pt x="7119" y="0"/>
                    <a:pt x="6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314883" y="2174373"/>
              <a:ext cx="1328989" cy="1938980"/>
            </a:xfrm>
            <a:custGeom>
              <a:avLst/>
              <a:gdLst/>
              <a:ahLst/>
              <a:cxnLst/>
              <a:rect l="l" t="t" r="r" b="b"/>
              <a:pathLst>
                <a:path w="11704" h="17076" extrusionOk="0">
                  <a:moveTo>
                    <a:pt x="11704" y="1"/>
                  </a:moveTo>
                  <a:cubicBezTo>
                    <a:pt x="10928" y="177"/>
                    <a:pt x="10162" y="401"/>
                    <a:pt x="9416" y="674"/>
                  </a:cubicBezTo>
                  <a:lnTo>
                    <a:pt x="9099" y="2202"/>
                  </a:lnTo>
                  <a:lnTo>
                    <a:pt x="8671" y="956"/>
                  </a:lnTo>
                  <a:cubicBezTo>
                    <a:pt x="8119" y="1181"/>
                    <a:pt x="7526" y="1446"/>
                    <a:pt x="6918" y="1767"/>
                  </a:cubicBezTo>
                  <a:cubicBezTo>
                    <a:pt x="7043" y="2164"/>
                    <a:pt x="7163" y="2557"/>
                    <a:pt x="7288" y="2954"/>
                  </a:cubicBezTo>
                  <a:cubicBezTo>
                    <a:pt x="7063" y="2613"/>
                    <a:pt x="6839" y="2271"/>
                    <a:pt x="6611" y="1933"/>
                  </a:cubicBezTo>
                  <a:cubicBezTo>
                    <a:pt x="6256" y="2126"/>
                    <a:pt x="5897" y="2340"/>
                    <a:pt x="5542" y="2571"/>
                  </a:cubicBezTo>
                  <a:lnTo>
                    <a:pt x="5832" y="3499"/>
                  </a:lnTo>
                  <a:lnTo>
                    <a:pt x="5124" y="2851"/>
                  </a:lnTo>
                  <a:cubicBezTo>
                    <a:pt x="4641" y="3189"/>
                    <a:pt x="4179" y="3551"/>
                    <a:pt x="3737" y="3944"/>
                  </a:cubicBezTo>
                  <a:cubicBezTo>
                    <a:pt x="3937" y="4272"/>
                    <a:pt x="4138" y="4603"/>
                    <a:pt x="4338" y="4931"/>
                  </a:cubicBezTo>
                  <a:cubicBezTo>
                    <a:pt x="4058" y="4676"/>
                    <a:pt x="3779" y="4417"/>
                    <a:pt x="3499" y="4162"/>
                  </a:cubicBezTo>
                  <a:cubicBezTo>
                    <a:pt x="3254" y="4396"/>
                    <a:pt x="3013" y="4641"/>
                    <a:pt x="2782" y="4900"/>
                  </a:cubicBezTo>
                  <a:lnTo>
                    <a:pt x="3178" y="5804"/>
                  </a:lnTo>
                  <a:lnTo>
                    <a:pt x="3178" y="5804"/>
                  </a:lnTo>
                  <a:lnTo>
                    <a:pt x="2450" y="5283"/>
                  </a:lnTo>
                  <a:cubicBezTo>
                    <a:pt x="2188" y="5597"/>
                    <a:pt x="1943" y="5928"/>
                    <a:pt x="1719" y="6273"/>
                  </a:cubicBezTo>
                  <a:lnTo>
                    <a:pt x="2999" y="7774"/>
                  </a:lnTo>
                  <a:lnTo>
                    <a:pt x="1250" y="7067"/>
                  </a:lnTo>
                  <a:cubicBezTo>
                    <a:pt x="1174" y="7208"/>
                    <a:pt x="1098" y="7353"/>
                    <a:pt x="1029" y="7505"/>
                  </a:cubicBezTo>
                  <a:cubicBezTo>
                    <a:pt x="925" y="7719"/>
                    <a:pt x="829" y="7940"/>
                    <a:pt x="742" y="8167"/>
                  </a:cubicBezTo>
                  <a:lnTo>
                    <a:pt x="2178" y="8868"/>
                  </a:lnTo>
                  <a:lnTo>
                    <a:pt x="591" y="8578"/>
                  </a:lnTo>
                  <a:cubicBezTo>
                    <a:pt x="501" y="8847"/>
                    <a:pt x="415" y="9123"/>
                    <a:pt x="346" y="9413"/>
                  </a:cubicBezTo>
                  <a:lnTo>
                    <a:pt x="970" y="9717"/>
                  </a:lnTo>
                  <a:lnTo>
                    <a:pt x="970" y="9717"/>
                  </a:lnTo>
                  <a:lnTo>
                    <a:pt x="301" y="9592"/>
                  </a:lnTo>
                  <a:cubicBezTo>
                    <a:pt x="256" y="9786"/>
                    <a:pt x="215" y="9982"/>
                    <a:pt x="180" y="10182"/>
                  </a:cubicBezTo>
                  <a:cubicBezTo>
                    <a:pt x="149" y="10351"/>
                    <a:pt x="125" y="10520"/>
                    <a:pt x="104" y="10690"/>
                  </a:cubicBezTo>
                  <a:lnTo>
                    <a:pt x="1619" y="11004"/>
                  </a:lnTo>
                  <a:lnTo>
                    <a:pt x="70" y="10993"/>
                  </a:lnTo>
                  <a:cubicBezTo>
                    <a:pt x="18" y="11500"/>
                    <a:pt x="1" y="12014"/>
                    <a:pt x="18" y="12529"/>
                  </a:cubicBezTo>
                  <a:lnTo>
                    <a:pt x="1219" y="12615"/>
                  </a:lnTo>
                  <a:lnTo>
                    <a:pt x="52" y="13194"/>
                  </a:lnTo>
                  <a:cubicBezTo>
                    <a:pt x="177" y="14692"/>
                    <a:pt x="546" y="16030"/>
                    <a:pt x="922" y="17076"/>
                  </a:cubicBezTo>
                  <a:cubicBezTo>
                    <a:pt x="1384" y="16344"/>
                    <a:pt x="1847" y="15610"/>
                    <a:pt x="2309" y="14878"/>
                  </a:cubicBezTo>
                  <a:cubicBezTo>
                    <a:pt x="2102" y="14716"/>
                    <a:pt x="1895" y="14554"/>
                    <a:pt x="1688" y="14395"/>
                  </a:cubicBezTo>
                  <a:lnTo>
                    <a:pt x="1688" y="14395"/>
                  </a:lnTo>
                  <a:lnTo>
                    <a:pt x="2402" y="14733"/>
                  </a:lnTo>
                  <a:lnTo>
                    <a:pt x="3013" y="13767"/>
                  </a:lnTo>
                  <a:lnTo>
                    <a:pt x="2457" y="13060"/>
                  </a:lnTo>
                  <a:lnTo>
                    <a:pt x="3303" y="13308"/>
                  </a:lnTo>
                  <a:lnTo>
                    <a:pt x="3806" y="12508"/>
                  </a:lnTo>
                  <a:lnTo>
                    <a:pt x="2878" y="11780"/>
                  </a:lnTo>
                  <a:lnTo>
                    <a:pt x="3979" y="12239"/>
                  </a:lnTo>
                  <a:cubicBezTo>
                    <a:pt x="4186" y="11907"/>
                    <a:pt x="4393" y="11580"/>
                    <a:pt x="4603" y="11252"/>
                  </a:cubicBezTo>
                  <a:cubicBezTo>
                    <a:pt x="4182" y="10928"/>
                    <a:pt x="3765" y="10603"/>
                    <a:pt x="3347" y="10276"/>
                  </a:cubicBezTo>
                  <a:lnTo>
                    <a:pt x="3347" y="10276"/>
                  </a:lnTo>
                  <a:cubicBezTo>
                    <a:pt x="3827" y="10503"/>
                    <a:pt x="4307" y="10731"/>
                    <a:pt x="4786" y="10959"/>
                  </a:cubicBezTo>
                  <a:cubicBezTo>
                    <a:pt x="5173" y="10348"/>
                    <a:pt x="5559" y="9737"/>
                    <a:pt x="5945" y="9127"/>
                  </a:cubicBezTo>
                  <a:lnTo>
                    <a:pt x="5407" y="8706"/>
                  </a:lnTo>
                  <a:lnTo>
                    <a:pt x="6077" y="8920"/>
                  </a:lnTo>
                  <a:cubicBezTo>
                    <a:pt x="6315" y="8537"/>
                    <a:pt x="6556" y="8157"/>
                    <a:pt x="6798" y="7778"/>
                  </a:cubicBezTo>
                  <a:cubicBezTo>
                    <a:pt x="6453" y="7508"/>
                    <a:pt x="6108" y="7243"/>
                    <a:pt x="5763" y="6974"/>
                  </a:cubicBezTo>
                  <a:lnTo>
                    <a:pt x="5763" y="6974"/>
                  </a:lnTo>
                  <a:lnTo>
                    <a:pt x="7263" y="7036"/>
                  </a:lnTo>
                  <a:cubicBezTo>
                    <a:pt x="7812" y="6170"/>
                    <a:pt x="8361" y="5300"/>
                    <a:pt x="8906" y="4434"/>
                  </a:cubicBezTo>
                  <a:lnTo>
                    <a:pt x="7947" y="4034"/>
                  </a:lnTo>
                  <a:lnTo>
                    <a:pt x="9127" y="4082"/>
                  </a:lnTo>
                  <a:cubicBezTo>
                    <a:pt x="9986" y="2723"/>
                    <a:pt x="10845" y="1364"/>
                    <a:pt x="1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2755683" y="2993632"/>
              <a:ext cx="577515" cy="682549"/>
            </a:xfrm>
            <a:custGeom>
              <a:avLst/>
              <a:gdLst/>
              <a:ahLst/>
              <a:cxnLst/>
              <a:rect l="l" t="t" r="r" b="b"/>
              <a:pathLst>
                <a:path w="5086" h="6011" fill="none" extrusionOk="0">
                  <a:moveTo>
                    <a:pt x="5086" y="0"/>
                  </a:moveTo>
                  <a:cubicBezTo>
                    <a:pt x="4206" y="514"/>
                    <a:pt x="3395" y="1139"/>
                    <a:pt x="2678" y="1863"/>
                  </a:cubicBezTo>
                  <a:cubicBezTo>
                    <a:pt x="1504" y="3043"/>
                    <a:pt x="594" y="4454"/>
                    <a:pt x="0" y="6010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3187399" y="2901090"/>
              <a:ext cx="85844" cy="166237"/>
            </a:xfrm>
            <a:custGeom>
              <a:avLst/>
              <a:gdLst/>
              <a:ahLst/>
              <a:cxnLst/>
              <a:rect l="l" t="t" r="r" b="b"/>
              <a:pathLst>
                <a:path w="756" h="1464" extrusionOk="0">
                  <a:moveTo>
                    <a:pt x="519" y="1"/>
                  </a:moveTo>
                  <a:cubicBezTo>
                    <a:pt x="472" y="1"/>
                    <a:pt x="416" y="14"/>
                    <a:pt x="370" y="35"/>
                  </a:cubicBezTo>
                  <a:cubicBezTo>
                    <a:pt x="242" y="94"/>
                    <a:pt x="187" y="222"/>
                    <a:pt x="163" y="280"/>
                  </a:cubicBezTo>
                  <a:cubicBezTo>
                    <a:pt x="0" y="656"/>
                    <a:pt x="332" y="1422"/>
                    <a:pt x="352" y="1464"/>
                  </a:cubicBezTo>
                  <a:cubicBezTo>
                    <a:pt x="673" y="601"/>
                    <a:pt x="756" y="118"/>
                    <a:pt x="594" y="18"/>
                  </a:cubicBezTo>
                  <a:cubicBezTo>
                    <a:pt x="575" y="6"/>
                    <a:pt x="549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3305264" y="2894504"/>
              <a:ext cx="138077" cy="119228"/>
            </a:xfrm>
            <a:custGeom>
              <a:avLst/>
              <a:gdLst/>
              <a:ahLst/>
              <a:cxnLst/>
              <a:rect l="l" t="t" r="r" b="b"/>
              <a:pathLst>
                <a:path w="1216" h="1050" extrusionOk="0">
                  <a:moveTo>
                    <a:pt x="887" y="1"/>
                  </a:moveTo>
                  <a:cubicBezTo>
                    <a:pt x="796" y="1"/>
                    <a:pt x="716" y="35"/>
                    <a:pt x="674" y="55"/>
                  </a:cubicBezTo>
                  <a:cubicBezTo>
                    <a:pt x="298" y="218"/>
                    <a:pt x="18" y="1001"/>
                    <a:pt x="1" y="1049"/>
                  </a:cubicBezTo>
                  <a:cubicBezTo>
                    <a:pt x="829" y="639"/>
                    <a:pt x="1215" y="342"/>
                    <a:pt x="1167" y="159"/>
                  </a:cubicBezTo>
                  <a:cubicBezTo>
                    <a:pt x="1153" y="104"/>
                    <a:pt x="1070" y="45"/>
                    <a:pt x="991" y="17"/>
                  </a:cubicBezTo>
                  <a:cubicBezTo>
                    <a:pt x="956" y="5"/>
                    <a:pt x="920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3089860" y="2974442"/>
              <a:ext cx="85844" cy="166124"/>
            </a:xfrm>
            <a:custGeom>
              <a:avLst/>
              <a:gdLst/>
              <a:ahLst/>
              <a:cxnLst/>
              <a:rect l="l" t="t" r="r" b="b"/>
              <a:pathLst>
                <a:path w="756" h="1463" extrusionOk="0">
                  <a:moveTo>
                    <a:pt x="518" y="0"/>
                  </a:moveTo>
                  <a:cubicBezTo>
                    <a:pt x="470" y="0"/>
                    <a:pt x="414" y="13"/>
                    <a:pt x="369" y="35"/>
                  </a:cubicBezTo>
                  <a:cubicBezTo>
                    <a:pt x="242" y="93"/>
                    <a:pt x="187" y="217"/>
                    <a:pt x="162" y="280"/>
                  </a:cubicBezTo>
                  <a:cubicBezTo>
                    <a:pt x="0" y="652"/>
                    <a:pt x="331" y="1422"/>
                    <a:pt x="352" y="1463"/>
                  </a:cubicBezTo>
                  <a:cubicBezTo>
                    <a:pt x="673" y="600"/>
                    <a:pt x="756" y="117"/>
                    <a:pt x="594" y="17"/>
                  </a:cubicBezTo>
                  <a:cubicBezTo>
                    <a:pt x="575" y="5"/>
                    <a:pt x="548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234750" y="3011914"/>
              <a:ext cx="167032" cy="65064"/>
            </a:xfrm>
            <a:custGeom>
              <a:avLst/>
              <a:gdLst/>
              <a:ahLst/>
              <a:cxnLst/>
              <a:rect l="l" t="t" r="r" b="b"/>
              <a:pathLst>
                <a:path w="1471" h="573" extrusionOk="0">
                  <a:moveTo>
                    <a:pt x="1239" y="0"/>
                  </a:moveTo>
                  <a:cubicBezTo>
                    <a:pt x="1008" y="0"/>
                    <a:pt x="595" y="127"/>
                    <a:pt x="1" y="381"/>
                  </a:cubicBezTo>
                  <a:cubicBezTo>
                    <a:pt x="35" y="394"/>
                    <a:pt x="507" y="573"/>
                    <a:pt x="889" y="573"/>
                  </a:cubicBezTo>
                  <a:cubicBezTo>
                    <a:pt x="1004" y="573"/>
                    <a:pt x="1110" y="557"/>
                    <a:pt x="1195" y="515"/>
                  </a:cubicBezTo>
                  <a:cubicBezTo>
                    <a:pt x="1253" y="488"/>
                    <a:pt x="1377" y="429"/>
                    <a:pt x="1429" y="298"/>
                  </a:cubicBezTo>
                  <a:cubicBezTo>
                    <a:pt x="1460" y="222"/>
                    <a:pt x="1471" y="119"/>
                    <a:pt x="1436" y="70"/>
                  </a:cubicBezTo>
                  <a:cubicBezTo>
                    <a:pt x="1404" y="24"/>
                    <a:pt x="1338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2918287" y="3342229"/>
              <a:ext cx="168508" cy="62112"/>
            </a:xfrm>
            <a:custGeom>
              <a:avLst/>
              <a:gdLst/>
              <a:ahLst/>
              <a:cxnLst/>
              <a:rect l="l" t="t" r="r" b="b"/>
              <a:pathLst>
                <a:path w="1484" h="547" extrusionOk="0">
                  <a:moveTo>
                    <a:pt x="1185" y="1"/>
                  </a:moveTo>
                  <a:cubicBezTo>
                    <a:pt x="943" y="1"/>
                    <a:pt x="548" y="87"/>
                    <a:pt x="0" y="260"/>
                  </a:cubicBezTo>
                  <a:cubicBezTo>
                    <a:pt x="35" y="280"/>
                    <a:pt x="570" y="547"/>
                    <a:pt x="967" y="547"/>
                  </a:cubicBezTo>
                  <a:cubicBezTo>
                    <a:pt x="1042" y="547"/>
                    <a:pt x="1112" y="537"/>
                    <a:pt x="1173" y="515"/>
                  </a:cubicBezTo>
                  <a:cubicBezTo>
                    <a:pt x="1235" y="491"/>
                    <a:pt x="1363" y="442"/>
                    <a:pt x="1428" y="318"/>
                  </a:cubicBezTo>
                  <a:cubicBezTo>
                    <a:pt x="1466" y="246"/>
                    <a:pt x="1484" y="142"/>
                    <a:pt x="1456" y="94"/>
                  </a:cubicBezTo>
                  <a:cubicBezTo>
                    <a:pt x="1421" y="32"/>
                    <a:pt x="1331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2951102" y="3092647"/>
              <a:ext cx="73467" cy="166691"/>
            </a:xfrm>
            <a:custGeom>
              <a:avLst/>
              <a:gdLst/>
              <a:ahLst/>
              <a:cxnLst/>
              <a:rect l="l" t="t" r="r" b="b"/>
              <a:pathLst>
                <a:path w="647" h="1468" extrusionOk="0">
                  <a:moveTo>
                    <a:pt x="398" y="0"/>
                  </a:moveTo>
                  <a:cubicBezTo>
                    <a:pt x="342" y="0"/>
                    <a:pt x="266" y="34"/>
                    <a:pt x="211" y="77"/>
                  </a:cubicBezTo>
                  <a:cubicBezTo>
                    <a:pt x="101" y="163"/>
                    <a:pt x="80" y="298"/>
                    <a:pt x="70" y="363"/>
                  </a:cubicBezTo>
                  <a:cubicBezTo>
                    <a:pt x="1" y="767"/>
                    <a:pt x="508" y="1429"/>
                    <a:pt x="539" y="1467"/>
                  </a:cubicBezTo>
                  <a:cubicBezTo>
                    <a:pt x="646" y="553"/>
                    <a:pt x="608" y="67"/>
                    <a:pt x="429" y="5"/>
                  </a:cubicBezTo>
                  <a:cubicBezTo>
                    <a:pt x="419" y="2"/>
                    <a:pt x="409" y="0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2845388" y="3222661"/>
              <a:ext cx="73353" cy="166691"/>
            </a:xfrm>
            <a:custGeom>
              <a:avLst/>
              <a:gdLst/>
              <a:ahLst/>
              <a:cxnLst/>
              <a:rect l="l" t="t" r="r" b="b"/>
              <a:pathLst>
                <a:path w="646" h="1468" extrusionOk="0">
                  <a:moveTo>
                    <a:pt x="397" y="1"/>
                  </a:moveTo>
                  <a:cubicBezTo>
                    <a:pt x="342" y="1"/>
                    <a:pt x="265" y="34"/>
                    <a:pt x="211" y="77"/>
                  </a:cubicBezTo>
                  <a:cubicBezTo>
                    <a:pt x="104" y="164"/>
                    <a:pt x="80" y="298"/>
                    <a:pt x="69" y="364"/>
                  </a:cubicBezTo>
                  <a:cubicBezTo>
                    <a:pt x="0" y="767"/>
                    <a:pt x="507" y="1430"/>
                    <a:pt x="539" y="1468"/>
                  </a:cubicBezTo>
                  <a:cubicBezTo>
                    <a:pt x="645" y="554"/>
                    <a:pt x="608" y="67"/>
                    <a:pt x="428" y="5"/>
                  </a:cubicBezTo>
                  <a:cubicBezTo>
                    <a:pt x="419" y="2"/>
                    <a:pt x="409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3029111" y="3077545"/>
              <a:ext cx="56094" cy="123769"/>
            </a:xfrm>
            <a:custGeom>
              <a:avLst/>
              <a:gdLst/>
              <a:ahLst/>
              <a:cxnLst/>
              <a:rect l="l" t="t" r="r" b="b"/>
              <a:pathLst>
                <a:path w="494" h="1090" extrusionOk="0">
                  <a:moveTo>
                    <a:pt x="333" y="0"/>
                  </a:moveTo>
                  <a:cubicBezTo>
                    <a:pt x="294" y="0"/>
                    <a:pt x="243" y="18"/>
                    <a:pt x="204" y="44"/>
                  </a:cubicBezTo>
                  <a:cubicBezTo>
                    <a:pt x="138" y="93"/>
                    <a:pt x="94" y="165"/>
                    <a:pt x="80" y="244"/>
                  </a:cubicBezTo>
                  <a:cubicBezTo>
                    <a:pt x="0" y="538"/>
                    <a:pt x="328" y="1059"/>
                    <a:pt x="345" y="1090"/>
                  </a:cubicBezTo>
                  <a:cubicBezTo>
                    <a:pt x="487" y="424"/>
                    <a:pt x="494" y="65"/>
                    <a:pt x="366" y="6"/>
                  </a:cubicBezTo>
                  <a:cubicBezTo>
                    <a:pt x="357" y="2"/>
                    <a:pt x="345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2915448" y="3198816"/>
              <a:ext cx="54277" cy="123202"/>
            </a:xfrm>
            <a:custGeom>
              <a:avLst/>
              <a:gdLst/>
              <a:ahLst/>
              <a:cxnLst/>
              <a:rect l="l" t="t" r="r" b="b"/>
              <a:pathLst>
                <a:path w="478" h="1085" extrusionOk="0">
                  <a:moveTo>
                    <a:pt x="293" y="1"/>
                  </a:moveTo>
                  <a:cubicBezTo>
                    <a:pt x="252" y="1"/>
                    <a:pt x="196" y="25"/>
                    <a:pt x="160" y="56"/>
                  </a:cubicBezTo>
                  <a:cubicBezTo>
                    <a:pt x="97" y="111"/>
                    <a:pt x="60" y="187"/>
                    <a:pt x="53" y="267"/>
                  </a:cubicBezTo>
                  <a:cubicBezTo>
                    <a:pt x="1" y="567"/>
                    <a:pt x="377" y="1057"/>
                    <a:pt x="398" y="1084"/>
                  </a:cubicBezTo>
                  <a:cubicBezTo>
                    <a:pt x="477" y="408"/>
                    <a:pt x="449" y="49"/>
                    <a:pt x="318" y="5"/>
                  </a:cubicBezTo>
                  <a:cubicBezTo>
                    <a:pt x="311" y="2"/>
                    <a:pt x="303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2814389" y="3321109"/>
              <a:ext cx="64383" cy="116048"/>
            </a:xfrm>
            <a:custGeom>
              <a:avLst/>
              <a:gdLst/>
              <a:ahLst/>
              <a:cxnLst/>
              <a:rect l="l" t="t" r="r" b="b"/>
              <a:pathLst>
                <a:path w="567" h="1022" extrusionOk="0">
                  <a:moveTo>
                    <a:pt x="201" y="1"/>
                  </a:moveTo>
                  <a:cubicBezTo>
                    <a:pt x="159" y="1"/>
                    <a:pt x="97" y="45"/>
                    <a:pt x="59" y="94"/>
                  </a:cubicBezTo>
                  <a:cubicBezTo>
                    <a:pt x="18" y="163"/>
                    <a:pt x="1" y="246"/>
                    <a:pt x="15" y="328"/>
                  </a:cubicBezTo>
                  <a:cubicBezTo>
                    <a:pt x="46" y="628"/>
                    <a:pt x="539" y="998"/>
                    <a:pt x="567" y="1022"/>
                  </a:cubicBezTo>
                  <a:cubicBezTo>
                    <a:pt x="463" y="349"/>
                    <a:pt x="339" y="7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3152880" y="3106728"/>
              <a:ext cx="124678" cy="44285"/>
            </a:xfrm>
            <a:custGeom>
              <a:avLst/>
              <a:gdLst/>
              <a:ahLst/>
              <a:cxnLst/>
              <a:rect l="l" t="t" r="r" b="b"/>
              <a:pathLst>
                <a:path w="1098" h="390" extrusionOk="0">
                  <a:moveTo>
                    <a:pt x="759" y="0"/>
                  </a:moveTo>
                  <a:cubicBezTo>
                    <a:pt x="579" y="0"/>
                    <a:pt x="326" y="31"/>
                    <a:pt x="1" y="91"/>
                  </a:cubicBezTo>
                  <a:cubicBezTo>
                    <a:pt x="29" y="107"/>
                    <a:pt x="456" y="390"/>
                    <a:pt x="754" y="390"/>
                  </a:cubicBezTo>
                  <a:cubicBezTo>
                    <a:pt x="784" y="390"/>
                    <a:pt x="812" y="387"/>
                    <a:pt x="839" y="381"/>
                  </a:cubicBezTo>
                  <a:cubicBezTo>
                    <a:pt x="919" y="367"/>
                    <a:pt x="991" y="326"/>
                    <a:pt x="1043" y="263"/>
                  </a:cubicBezTo>
                  <a:cubicBezTo>
                    <a:pt x="1077" y="212"/>
                    <a:pt x="1098" y="139"/>
                    <a:pt x="1084" y="101"/>
                  </a:cubicBezTo>
                  <a:cubicBezTo>
                    <a:pt x="1058" y="34"/>
                    <a:pt x="949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3087930" y="3163502"/>
              <a:ext cx="124678" cy="44512"/>
            </a:xfrm>
            <a:custGeom>
              <a:avLst/>
              <a:gdLst/>
              <a:ahLst/>
              <a:cxnLst/>
              <a:rect l="l" t="t" r="r" b="b"/>
              <a:pathLst>
                <a:path w="1098" h="392" extrusionOk="0">
                  <a:moveTo>
                    <a:pt x="757" y="1"/>
                  </a:moveTo>
                  <a:cubicBezTo>
                    <a:pt x="578" y="1"/>
                    <a:pt x="326" y="31"/>
                    <a:pt x="0" y="91"/>
                  </a:cubicBezTo>
                  <a:cubicBezTo>
                    <a:pt x="25" y="110"/>
                    <a:pt x="448" y="391"/>
                    <a:pt x="748" y="391"/>
                  </a:cubicBezTo>
                  <a:cubicBezTo>
                    <a:pt x="780" y="391"/>
                    <a:pt x="810" y="388"/>
                    <a:pt x="838" y="381"/>
                  </a:cubicBezTo>
                  <a:cubicBezTo>
                    <a:pt x="918" y="371"/>
                    <a:pt x="990" y="326"/>
                    <a:pt x="1042" y="264"/>
                  </a:cubicBezTo>
                  <a:cubicBezTo>
                    <a:pt x="1076" y="212"/>
                    <a:pt x="1097" y="140"/>
                    <a:pt x="1083" y="102"/>
                  </a:cubicBezTo>
                  <a:cubicBezTo>
                    <a:pt x="1055" y="34"/>
                    <a:pt x="947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3031041" y="3219028"/>
              <a:ext cx="160787" cy="57343"/>
            </a:xfrm>
            <a:custGeom>
              <a:avLst/>
              <a:gdLst/>
              <a:ahLst/>
              <a:cxnLst/>
              <a:rect l="l" t="t" r="r" b="b"/>
              <a:pathLst>
                <a:path w="1416" h="505" extrusionOk="0">
                  <a:moveTo>
                    <a:pt x="977" y="0"/>
                  </a:moveTo>
                  <a:cubicBezTo>
                    <a:pt x="746" y="0"/>
                    <a:pt x="421" y="39"/>
                    <a:pt x="1" y="116"/>
                  </a:cubicBezTo>
                  <a:cubicBezTo>
                    <a:pt x="35" y="141"/>
                    <a:pt x="584" y="505"/>
                    <a:pt x="969" y="505"/>
                  </a:cubicBezTo>
                  <a:cubicBezTo>
                    <a:pt x="1008" y="505"/>
                    <a:pt x="1046" y="501"/>
                    <a:pt x="1081" y="492"/>
                  </a:cubicBezTo>
                  <a:cubicBezTo>
                    <a:pt x="1139" y="475"/>
                    <a:pt x="1267" y="448"/>
                    <a:pt x="1343" y="337"/>
                  </a:cubicBezTo>
                  <a:cubicBezTo>
                    <a:pt x="1384" y="272"/>
                    <a:pt x="1415" y="178"/>
                    <a:pt x="1395" y="130"/>
                  </a:cubicBezTo>
                  <a:cubicBezTo>
                    <a:pt x="1359" y="43"/>
                    <a:pt x="1220" y="0"/>
                    <a:pt x="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2973131" y="3274213"/>
              <a:ext cx="124224" cy="45534"/>
            </a:xfrm>
            <a:custGeom>
              <a:avLst/>
              <a:gdLst/>
              <a:ahLst/>
              <a:cxnLst/>
              <a:rect l="l" t="t" r="r" b="b"/>
              <a:pathLst>
                <a:path w="1094" h="401" extrusionOk="0">
                  <a:moveTo>
                    <a:pt x="868" y="0"/>
                  </a:moveTo>
                  <a:cubicBezTo>
                    <a:pt x="689" y="0"/>
                    <a:pt x="399" y="61"/>
                    <a:pt x="0" y="182"/>
                  </a:cubicBezTo>
                  <a:cubicBezTo>
                    <a:pt x="26" y="194"/>
                    <a:pt x="427" y="400"/>
                    <a:pt x="720" y="400"/>
                  </a:cubicBezTo>
                  <a:cubicBezTo>
                    <a:pt x="772" y="400"/>
                    <a:pt x="820" y="394"/>
                    <a:pt x="863" y="379"/>
                  </a:cubicBezTo>
                  <a:cubicBezTo>
                    <a:pt x="939" y="355"/>
                    <a:pt x="1008" y="303"/>
                    <a:pt x="1049" y="234"/>
                  </a:cubicBezTo>
                  <a:cubicBezTo>
                    <a:pt x="1080" y="182"/>
                    <a:pt x="1094" y="106"/>
                    <a:pt x="1073" y="72"/>
                  </a:cubicBezTo>
                  <a:cubicBezTo>
                    <a:pt x="1048" y="24"/>
                    <a:pt x="979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2866962" y="3418421"/>
              <a:ext cx="123883" cy="46783"/>
            </a:xfrm>
            <a:custGeom>
              <a:avLst/>
              <a:gdLst/>
              <a:ahLst/>
              <a:cxnLst/>
              <a:rect l="l" t="t" r="r" b="b"/>
              <a:pathLst>
                <a:path w="1091" h="412" extrusionOk="0">
                  <a:moveTo>
                    <a:pt x="897" y="0"/>
                  </a:moveTo>
                  <a:cubicBezTo>
                    <a:pt x="722" y="0"/>
                    <a:pt x="423" y="78"/>
                    <a:pt x="0" y="234"/>
                  </a:cubicBezTo>
                  <a:cubicBezTo>
                    <a:pt x="28" y="245"/>
                    <a:pt x="400" y="411"/>
                    <a:pt x="688" y="411"/>
                  </a:cubicBezTo>
                  <a:cubicBezTo>
                    <a:pt x="756" y="411"/>
                    <a:pt x="820" y="402"/>
                    <a:pt x="873" y="379"/>
                  </a:cubicBezTo>
                  <a:cubicBezTo>
                    <a:pt x="952" y="355"/>
                    <a:pt x="1014" y="299"/>
                    <a:pt x="1056" y="227"/>
                  </a:cubicBezTo>
                  <a:cubicBezTo>
                    <a:pt x="1080" y="172"/>
                    <a:pt x="1090" y="96"/>
                    <a:pt x="1070" y="61"/>
                  </a:cubicBezTo>
                  <a:cubicBezTo>
                    <a:pt x="1044" y="21"/>
                    <a:pt x="987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2587630" y="2702151"/>
              <a:ext cx="304428" cy="840838"/>
            </a:xfrm>
            <a:custGeom>
              <a:avLst/>
              <a:gdLst/>
              <a:ahLst/>
              <a:cxnLst/>
              <a:rect l="l" t="t" r="r" b="b"/>
              <a:pathLst>
                <a:path w="2681" h="7405" fill="none" extrusionOk="0">
                  <a:moveTo>
                    <a:pt x="2681" y="0"/>
                  </a:moveTo>
                  <a:cubicBezTo>
                    <a:pt x="2032" y="787"/>
                    <a:pt x="1491" y="1656"/>
                    <a:pt x="1066" y="2584"/>
                  </a:cubicBezTo>
                  <a:cubicBezTo>
                    <a:pt x="380" y="4099"/>
                    <a:pt x="17" y="5741"/>
                    <a:pt x="0" y="7404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2748643" y="2644354"/>
              <a:ext cx="69833" cy="164080"/>
            </a:xfrm>
            <a:custGeom>
              <a:avLst/>
              <a:gdLst/>
              <a:ahLst/>
              <a:cxnLst/>
              <a:rect l="l" t="t" r="r" b="b"/>
              <a:pathLst>
                <a:path w="615" h="1445" extrusionOk="0">
                  <a:moveTo>
                    <a:pt x="322" y="1"/>
                  </a:moveTo>
                  <a:cubicBezTo>
                    <a:pt x="266" y="1"/>
                    <a:pt x="184" y="45"/>
                    <a:pt x="131" y="99"/>
                  </a:cubicBezTo>
                  <a:cubicBezTo>
                    <a:pt x="31" y="199"/>
                    <a:pt x="24" y="333"/>
                    <a:pt x="21" y="399"/>
                  </a:cubicBezTo>
                  <a:cubicBezTo>
                    <a:pt x="0" y="806"/>
                    <a:pt x="580" y="1410"/>
                    <a:pt x="614" y="1444"/>
                  </a:cubicBezTo>
                  <a:cubicBezTo>
                    <a:pt x="614" y="523"/>
                    <a:pt x="521" y="40"/>
                    <a:pt x="338" y="2"/>
                  </a:cubicBezTo>
                  <a:cubicBezTo>
                    <a:pt x="333" y="1"/>
                    <a:pt x="328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2871618" y="2581789"/>
              <a:ext cx="102763" cy="148637"/>
            </a:xfrm>
            <a:custGeom>
              <a:avLst/>
              <a:gdLst/>
              <a:ahLst/>
              <a:cxnLst/>
              <a:rect l="l" t="t" r="r" b="b"/>
              <a:pathLst>
                <a:path w="905" h="1309" extrusionOk="0">
                  <a:moveTo>
                    <a:pt x="594" y="1"/>
                  </a:moveTo>
                  <a:cubicBezTo>
                    <a:pt x="589" y="1"/>
                    <a:pt x="585" y="1"/>
                    <a:pt x="580" y="1"/>
                  </a:cubicBezTo>
                  <a:cubicBezTo>
                    <a:pt x="442" y="4"/>
                    <a:pt x="342" y="98"/>
                    <a:pt x="294" y="142"/>
                  </a:cubicBezTo>
                  <a:cubicBezTo>
                    <a:pt x="0" y="425"/>
                    <a:pt x="11" y="1260"/>
                    <a:pt x="11" y="1309"/>
                  </a:cubicBezTo>
                  <a:cubicBezTo>
                    <a:pt x="642" y="639"/>
                    <a:pt x="904" y="225"/>
                    <a:pt x="797" y="70"/>
                  </a:cubicBezTo>
                  <a:cubicBezTo>
                    <a:pt x="765" y="28"/>
                    <a:pt x="67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2682330" y="2746662"/>
              <a:ext cx="69947" cy="163966"/>
            </a:xfrm>
            <a:custGeom>
              <a:avLst/>
              <a:gdLst/>
              <a:ahLst/>
              <a:cxnLst/>
              <a:rect l="l" t="t" r="r" b="b"/>
              <a:pathLst>
                <a:path w="616" h="1444" extrusionOk="0">
                  <a:moveTo>
                    <a:pt x="322" y="0"/>
                  </a:moveTo>
                  <a:cubicBezTo>
                    <a:pt x="264" y="0"/>
                    <a:pt x="185" y="45"/>
                    <a:pt x="132" y="98"/>
                  </a:cubicBezTo>
                  <a:cubicBezTo>
                    <a:pt x="32" y="198"/>
                    <a:pt x="25" y="336"/>
                    <a:pt x="22" y="398"/>
                  </a:cubicBezTo>
                  <a:cubicBezTo>
                    <a:pt x="1" y="809"/>
                    <a:pt x="581" y="1409"/>
                    <a:pt x="615" y="1444"/>
                  </a:cubicBezTo>
                  <a:cubicBezTo>
                    <a:pt x="615" y="522"/>
                    <a:pt x="525" y="43"/>
                    <a:pt x="339" y="2"/>
                  </a:cubicBezTo>
                  <a:cubicBezTo>
                    <a:pt x="334" y="1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2821088" y="2701470"/>
              <a:ext cx="148637" cy="92430"/>
            </a:xfrm>
            <a:custGeom>
              <a:avLst/>
              <a:gdLst/>
              <a:ahLst/>
              <a:cxnLst/>
              <a:rect l="l" t="t" r="r" b="b"/>
              <a:pathLst>
                <a:path w="1309" h="814" extrusionOk="0">
                  <a:moveTo>
                    <a:pt x="1152" y="0"/>
                  </a:moveTo>
                  <a:cubicBezTo>
                    <a:pt x="956" y="0"/>
                    <a:pt x="573" y="271"/>
                    <a:pt x="0" y="814"/>
                  </a:cubicBezTo>
                  <a:cubicBezTo>
                    <a:pt x="3" y="814"/>
                    <a:pt x="6" y="814"/>
                    <a:pt x="12" y="814"/>
                  </a:cubicBezTo>
                  <a:cubicBezTo>
                    <a:pt x="123" y="814"/>
                    <a:pt x="896" y="807"/>
                    <a:pt x="1163" y="527"/>
                  </a:cubicBezTo>
                  <a:cubicBezTo>
                    <a:pt x="1208" y="479"/>
                    <a:pt x="1305" y="379"/>
                    <a:pt x="1308" y="241"/>
                  </a:cubicBezTo>
                  <a:cubicBezTo>
                    <a:pt x="1308" y="158"/>
                    <a:pt x="1280" y="58"/>
                    <a:pt x="1236" y="23"/>
                  </a:cubicBezTo>
                  <a:cubicBezTo>
                    <a:pt x="1213" y="8"/>
                    <a:pt x="1185" y="0"/>
                    <a:pt x="1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2634185" y="3121830"/>
              <a:ext cx="155677" cy="81415"/>
            </a:xfrm>
            <a:custGeom>
              <a:avLst/>
              <a:gdLst/>
              <a:ahLst/>
              <a:cxnLst/>
              <a:rect l="l" t="t" r="r" b="b"/>
              <a:pathLst>
                <a:path w="1371" h="717" extrusionOk="0">
                  <a:moveTo>
                    <a:pt x="1205" y="1"/>
                  </a:moveTo>
                  <a:cubicBezTo>
                    <a:pt x="999" y="1"/>
                    <a:pt x="599" y="234"/>
                    <a:pt x="1" y="696"/>
                  </a:cubicBezTo>
                  <a:cubicBezTo>
                    <a:pt x="21" y="699"/>
                    <a:pt x="173" y="716"/>
                    <a:pt x="368" y="716"/>
                  </a:cubicBezTo>
                  <a:cubicBezTo>
                    <a:pt x="644" y="716"/>
                    <a:pt x="1005" y="682"/>
                    <a:pt x="1187" y="524"/>
                  </a:cubicBezTo>
                  <a:cubicBezTo>
                    <a:pt x="1239" y="482"/>
                    <a:pt x="1343" y="393"/>
                    <a:pt x="1360" y="255"/>
                  </a:cubicBezTo>
                  <a:cubicBezTo>
                    <a:pt x="1370" y="172"/>
                    <a:pt x="1353" y="68"/>
                    <a:pt x="1312" y="34"/>
                  </a:cubicBezTo>
                  <a:cubicBezTo>
                    <a:pt x="1285" y="12"/>
                    <a:pt x="1250" y="1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2585586" y="2911650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4" y="1"/>
                  </a:moveTo>
                  <a:cubicBezTo>
                    <a:pt x="252" y="1"/>
                    <a:pt x="251" y="1"/>
                    <a:pt x="249" y="1"/>
                  </a:cubicBezTo>
                  <a:cubicBezTo>
                    <a:pt x="194" y="1"/>
                    <a:pt x="115" y="70"/>
                    <a:pt x="73" y="143"/>
                  </a:cubicBezTo>
                  <a:cubicBezTo>
                    <a:pt x="1" y="260"/>
                    <a:pt x="25" y="394"/>
                    <a:pt x="39" y="460"/>
                  </a:cubicBezTo>
                  <a:cubicBezTo>
                    <a:pt x="115" y="860"/>
                    <a:pt x="822" y="1309"/>
                    <a:pt x="863" y="1333"/>
                  </a:cubicBezTo>
                  <a:cubicBezTo>
                    <a:pt x="644" y="443"/>
                    <a:pt x="44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2531536" y="3070392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3" y="0"/>
                  </a:moveTo>
                  <a:cubicBezTo>
                    <a:pt x="252" y="0"/>
                    <a:pt x="251" y="0"/>
                    <a:pt x="249" y="0"/>
                  </a:cubicBezTo>
                  <a:cubicBezTo>
                    <a:pt x="194" y="0"/>
                    <a:pt x="118" y="69"/>
                    <a:pt x="73" y="142"/>
                  </a:cubicBezTo>
                  <a:cubicBezTo>
                    <a:pt x="1" y="259"/>
                    <a:pt x="25" y="394"/>
                    <a:pt x="39" y="459"/>
                  </a:cubicBezTo>
                  <a:cubicBezTo>
                    <a:pt x="114" y="860"/>
                    <a:pt x="822" y="1305"/>
                    <a:pt x="863" y="1332"/>
                  </a:cubicBezTo>
                  <a:cubicBezTo>
                    <a:pt x="644" y="445"/>
                    <a:pt x="44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2652240" y="2872589"/>
              <a:ext cx="63588" cy="116389"/>
            </a:xfrm>
            <a:custGeom>
              <a:avLst/>
              <a:gdLst/>
              <a:ahLst/>
              <a:cxnLst/>
              <a:rect l="l" t="t" r="r" b="b"/>
              <a:pathLst>
                <a:path w="560" h="1025" extrusionOk="0">
                  <a:moveTo>
                    <a:pt x="200" y="0"/>
                  </a:moveTo>
                  <a:cubicBezTo>
                    <a:pt x="162" y="0"/>
                    <a:pt x="100" y="45"/>
                    <a:pt x="62" y="93"/>
                  </a:cubicBezTo>
                  <a:cubicBezTo>
                    <a:pt x="18" y="162"/>
                    <a:pt x="0" y="245"/>
                    <a:pt x="14" y="324"/>
                  </a:cubicBezTo>
                  <a:cubicBezTo>
                    <a:pt x="42" y="625"/>
                    <a:pt x="532" y="1001"/>
                    <a:pt x="559" y="1025"/>
                  </a:cubicBezTo>
                  <a:cubicBezTo>
                    <a:pt x="463" y="352"/>
                    <a:pt x="342" y="1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2584791" y="3027697"/>
              <a:ext cx="71877" cy="111733"/>
            </a:xfrm>
            <a:custGeom>
              <a:avLst/>
              <a:gdLst/>
              <a:ahLst/>
              <a:cxnLst/>
              <a:rect l="l" t="t" r="r" b="b"/>
              <a:pathLst>
                <a:path w="633" h="984" extrusionOk="0">
                  <a:moveTo>
                    <a:pt x="182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139" y="0"/>
                    <a:pt x="80" y="52"/>
                    <a:pt x="49" y="104"/>
                  </a:cubicBezTo>
                  <a:cubicBezTo>
                    <a:pt x="11" y="176"/>
                    <a:pt x="1" y="263"/>
                    <a:pt x="25" y="338"/>
                  </a:cubicBezTo>
                  <a:cubicBezTo>
                    <a:pt x="80" y="635"/>
                    <a:pt x="601" y="966"/>
                    <a:pt x="632" y="984"/>
                  </a:cubicBezTo>
                  <a:cubicBezTo>
                    <a:pt x="471" y="328"/>
                    <a:pt x="320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2527221" y="3181216"/>
              <a:ext cx="92543" cy="94587"/>
            </a:xfrm>
            <a:custGeom>
              <a:avLst/>
              <a:gdLst/>
              <a:ahLst/>
              <a:cxnLst/>
              <a:rect l="l" t="t" r="r" b="b"/>
              <a:pathLst>
                <a:path w="815" h="833" extrusionOk="0">
                  <a:moveTo>
                    <a:pt x="142" y="0"/>
                  </a:moveTo>
                  <a:cubicBezTo>
                    <a:pt x="133" y="0"/>
                    <a:pt x="123" y="2"/>
                    <a:pt x="115" y="4"/>
                  </a:cubicBezTo>
                  <a:cubicBezTo>
                    <a:pt x="77" y="18"/>
                    <a:pt x="35" y="84"/>
                    <a:pt x="18" y="142"/>
                  </a:cubicBezTo>
                  <a:cubicBezTo>
                    <a:pt x="1" y="222"/>
                    <a:pt x="14" y="304"/>
                    <a:pt x="56" y="373"/>
                  </a:cubicBezTo>
                  <a:cubicBezTo>
                    <a:pt x="190" y="646"/>
                    <a:pt x="780" y="822"/>
                    <a:pt x="815" y="832"/>
                  </a:cubicBezTo>
                  <a:cubicBezTo>
                    <a:pt x="505" y="278"/>
                    <a:pt x="280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2765449" y="2834550"/>
              <a:ext cx="119568" cy="53141"/>
            </a:xfrm>
            <a:custGeom>
              <a:avLst/>
              <a:gdLst/>
              <a:ahLst/>
              <a:cxnLst/>
              <a:rect l="l" t="t" r="r" b="b"/>
              <a:pathLst>
                <a:path w="1053" h="468" extrusionOk="0">
                  <a:moveTo>
                    <a:pt x="919" y="1"/>
                  </a:moveTo>
                  <a:cubicBezTo>
                    <a:pt x="760" y="1"/>
                    <a:pt x="455" y="134"/>
                    <a:pt x="0" y="404"/>
                  </a:cubicBezTo>
                  <a:cubicBezTo>
                    <a:pt x="24" y="411"/>
                    <a:pt x="272" y="468"/>
                    <a:pt x="513" y="468"/>
                  </a:cubicBezTo>
                  <a:cubicBezTo>
                    <a:pt x="655" y="468"/>
                    <a:pt x="795" y="448"/>
                    <a:pt x="887" y="387"/>
                  </a:cubicBezTo>
                  <a:cubicBezTo>
                    <a:pt x="960" y="345"/>
                    <a:pt x="1011" y="280"/>
                    <a:pt x="1039" y="204"/>
                  </a:cubicBezTo>
                  <a:cubicBezTo>
                    <a:pt x="1053" y="142"/>
                    <a:pt x="1049" y="66"/>
                    <a:pt x="1022" y="35"/>
                  </a:cubicBezTo>
                  <a:cubicBezTo>
                    <a:pt x="1000" y="12"/>
                    <a:pt x="966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2724344" y="2910401"/>
              <a:ext cx="119568" cy="53255"/>
            </a:xfrm>
            <a:custGeom>
              <a:avLst/>
              <a:gdLst/>
              <a:ahLst/>
              <a:cxnLst/>
              <a:rect l="l" t="t" r="r" b="b"/>
              <a:pathLst>
                <a:path w="1053" h="469" extrusionOk="0">
                  <a:moveTo>
                    <a:pt x="916" y="1"/>
                  </a:moveTo>
                  <a:cubicBezTo>
                    <a:pt x="758" y="1"/>
                    <a:pt x="453" y="136"/>
                    <a:pt x="0" y="405"/>
                  </a:cubicBezTo>
                  <a:cubicBezTo>
                    <a:pt x="22" y="410"/>
                    <a:pt x="271" y="468"/>
                    <a:pt x="515" y="468"/>
                  </a:cubicBezTo>
                  <a:cubicBezTo>
                    <a:pt x="656" y="468"/>
                    <a:pt x="795" y="449"/>
                    <a:pt x="887" y="388"/>
                  </a:cubicBezTo>
                  <a:cubicBezTo>
                    <a:pt x="959" y="347"/>
                    <a:pt x="1011" y="281"/>
                    <a:pt x="1035" y="205"/>
                  </a:cubicBezTo>
                  <a:cubicBezTo>
                    <a:pt x="1052" y="143"/>
                    <a:pt x="1049" y="67"/>
                    <a:pt x="1018" y="36"/>
                  </a:cubicBezTo>
                  <a:cubicBezTo>
                    <a:pt x="997" y="13"/>
                    <a:pt x="963" y="1"/>
                    <a:pt x="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2691414" y="2971717"/>
              <a:ext cx="153633" cy="68471"/>
            </a:xfrm>
            <a:custGeom>
              <a:avLst/>
              <a:gdLst/>
              <a:ahLst/>
              <a:cxnLst/>
              <a:rect l="l" t="t" r="r" b="b"/>
              <a:pathLst>
                <a:path w="1353" h="603" extrusionOk="0">
                  <a:moveTo>
                    <a:pt x="1181" y="0"/>
                  </a:moveTo>
                  <a:cubicBezTo>
                    <a:pt x="976" y="0"/>
                    <a:pt x="582" y="174"/>
                    <a:pt x="0" y="521"/>
                  </a:cubicBezTo>
                  <a:cubicBezTo>
                    <a:pt x="29" y="527"/>
                    <a:pt x="348" y="603"/>
                    <a:pt x="661" y="603"/>
                  </a:cubicBezTo>
                  <a:cubicBezTo>
                    <a:pt x="844" y="603"/>
                    <a:pt x="1024" y="577"/>
                    <a:pt x="1142" y="497"/>
                  </a:cubicBezTo>
                  <a:cubicBezTo>
                    <a:pt x="1194" y="462"/>
                    <a:pt x="1301" y="390"/>
                    <a:pt x="1336" y="262"/>
                  </a:cubicBezTo>
                  <a:cubicBezTo>
                    <a:pt x="1353" y="186"/>
                    <a:pt x="1349" y="86"/>
                    <a:pt x="1311" y="45"/>
                  </a:cubicBezTo>
                  <a:cubicBezTo>
                    <a:pt x="1284" y="15"/>
                    <a:pt x="1241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2658826" y="3052564"/>
              <a:ext cx="115707" cy="59273"/>
            </a:xfrm>
            <a:custGeom>
              <a:avLst/>
              <a:gdLst/>
              <a:ahLst/>
              <a:cxnLst/>
              <a:rect l="l" t="t" r="r" b="b"/>
              <a:pathLst>
                <a:path w="1019" h="522" extrusionOk="0">
                  <a:moveTo>
                    <a:pt x="892" y="0"/>
                  </a:moveTo>
                  <a:cubicBezTo>
                    <a:pt x="740" y="0"/>
                    <a:pt x="442" y="168"/>
                    <a:pt x="1" y="502"/>
                  </a:cubicBezTo>
                  <a:cubicBezTo>
                    <a:pt x="16" y="505"/>
                    <a:pt x="143" y="521"/>
                    <a:pt x="300" y="521"/>
                  </a:cubicBezTo>
                  <a:cubicBezTo>
                    <a:pt x="501" y="521"/>
                    <a:pt x="751" y="495"/>
                    <a:pt x="881" y="385"/>
                  </a:cubicBezTo>
                  <a:cubicBezTo>
                    <a:pt x="946" y="340"/>
                    <a:pt x="991" y="268"/>
                    <a:pt x="1008" y="188"/>
                  </a:cubicBezTo>
                  <a:cubicBezTo>
                    <a:pt x="1019" y="126"/>
                    <a:pt x="1005" y="50"/>
                    <a:pt x="974" y="26"/>
                  </a:cubicBezTo>
                  <a:cubicBezTo>
                    <a:pt x="954" y="9"/>
                    <a:pt x="927" y="0"/>
                    <a:pt x="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2611475" y="3224251"/>
              <a:ext cx="112982" cy="63474"/>
            </a:xfrm>
            <a:custGeom>
              <a:avLst/>
              <a:gdLst/>
              <a:ahLst/>
              <a:cxnLst/>
              <a:rect l="l" t="t" r="r" b="b"/>
              <a:pathLst>
                <a:path w="995" h="559" extrusionOk="0">
                  <a:moveTo>
                    <a:pt x="874" y="1"/>
                  </a:moveTo>
                  <a:cubicBezTo>
                    <a:pt x="723" y="1"/>
                    <a:pt x="433" y="184"/>
                    <a:pt x="0" y="553"/>
                  </a:cubicBezTo>
                  <a:cubicBezTo>
                    <a:pt x="11" y="554"/>
                    <a:pt x="71" y="558"/>
                    <a:pt x="155" y="558"/>
                  </a:cubicBezTo>
                  <a:cubicBezTo>
                    <a:pt x="361" y="558"/>
                    <a:pt x="716" y="535"/>
                    <a:pt x="870" y="388"/>
                  </a:cubicBezTo>
                  <a:cubicBezTo>
                    <a:pt x="936" y="336"/>
                    <a:pt x="977" y="264"/>
                    <a:pt x="987" y="181"/>
                  </a:cubicBezTo>
                  <a:cubicBezTo>
                    <a:pt x="994" y="122"/>
                    <a:pt x="977" y="46"/>
                    <a:pt x="946" y="22"/>
                  </a:cubicBezTo>
                  <a:cubicBezTo>
                    <a:pt x="927" y="8"/>
                    <a:pt x="903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1"/>
          <p:cNvGrpSpPr/>
          <p:nvPr/>
        </p:nvGrpSpPr>
        <p:grpSpPr>
          <a:xfrm rot="5400000" flipH="1">
            <a:off x="-398923" y="2345091"/>
            <a:ext cx="1406138" cy="1466221"/>
            <a:chOff x="-38325" y="3456438"/>
            <a:chExt cx="1278540" cy="1333171"/>
          </a:xfrm>
        </p:grpSpPr>
        <p:sp>
          <p:nvSpPr>
            <p:cNvPr id="418" name="Google Shape;418;p21"/>
            <p:cNvSpPr/>
            <p:nvPr/>
          </p:nvSpPr>
          <p:spPr>
            <a:xfrm>
              <a:off x="768650" y="4286503"/>
              <a:ext cx="230904" cy="175082"/>
            </a:xfrm>
            <a:custGeom>
              <a:avLst/>
              <a:gdLst/>
              <a:ahLst/>
              <a:cxnLst/>
              <a:rect l="l" t="t" r="r" b="b"/>
              <a:pathLst>
                <a:path w="1940" h="1471" extrusionOk="0">
                  <a:moveTo>
                    <a:pt x="1800" y="0"/>
                  </a:moveTo>
                  <a:cubicBezTo>
                    <a:pt x="1438" y="0"/>
                    <a:pt x="1083" y="107"/>
                    <a:pt x="780" y="309"/>
                  </a:cubicBezTo>
                  <a:cubicBezTo>
                    <a:pt x="253" y="675"/>
                    <a:pt x="1" y="1379"/>
                    <a:pt x="115" y="1461"/>
                  </a:cubicBezTo>
                  <a:cubicBezTo>
                    <a:pt x="123" y="1468"/>
                    <a:pt x="135" y="1471"/>
                    <a:pt x="149" y="1471"/>
                  </a:cubicBezTo>
                  <a:cubicBezTo>
                    <a:pt x="361" y="1471"/>
                    <a:pt x="1155" y="823"/>
                    <a:pt x="1940" y="5"/>
                  </a:cubicBezTo>
                  <a:cubicBezTo>
                    <a:pt x="1893" y="2"/>
                    <a:pt x="1847" y="0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480853" y="3984066"/>
              <a:ext cx="231618" cy="322194"/>
            </a:xfrm>
            <a:custGeom>
              <a:avLst/>
              <a:gdLst/>
              <a:ahLst/>
              <a:cxnLst/>
              <a:rect l="l" t="t" r="r" b="b"/>
              <a:pathLst>
                <a:path w="1946" h="2707" extrusionOk="0">
                  <a:moveTo>
                    <a:pt x="1946" y="0"/>
                  </a:moveTo>
                  <a:cubicBezTo>
                    <a:pt x="1425" y="318"/>
                    <a:pt x="959" y="725"/>
                    <a:pt x="631" y="1225"/>
                  </a:cubicBezTo>
                  <a:cubicBezTo>
                    <a:pt x="231" y="1832"/>
                    <a:pt x="0" y="2629"/>
                    <a:pt x="121" y="2702"/>
                  </a:cubicBezTo>
                  <a:cubicBezTo>
                    <a:pt x="127" y="2705"/>
                    <a:pt x="133" y="2707"/>
                    <a:pt x="141" y="2707"/>
                  </a:cubicBezTo>
                  <a:cubicBezTo>
                    <a:pt x="333" y="2707"/>
                    <a:pt x="1072" y="1608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-38325" y="3916461"/>
              <a:ext cx="1080962" cy="855534"/>
            </a:xfrm>
            <a:custGeom>
              <a:avLst/>
              <a:gdLst/>
              <a:ahLst/>
              <a:cxnLst/>
              <a:rect l="l" t="t" r="r" b="b"/>
              <a:pathLst>
                <a:path w="9082" h="7188" extrusionOk="0">
                  <a:moveTo>
                    <a:pt x="589" y="1"/>
                  </a:moveTo>
                  <a:cubicBezTo>
                    <a:pt x="494" y="1"/>
                    <a:pt x="400" y="32"/>
                    <a:pt x="315" y="109"/>
                  </a:cubicBezTo>
                  <a:cubicBezTo>
                    <a:pt x="56" y="337"/>
                    <a:pt x="39" y="796"/>
                    <a:pt x="22" y="1113"/>
                  </a:cubicBezTo>
                  <a:cubicBezTo>
                    <a:pt x="1" y="1479"/>
                    <a:pt x="32" y="1845"/>
                    <a:pt x="111" y="2200"/>
                  </a:cubicBezTo>
                  <a:cubicBezTo>
                    <a:pt x="187" y="2562"/>
                    <a:pt x="315" y="2911"/>
                    <a:pt x="487" y="3242"/>
                  </a:cubicBezTo>
                  <a:cubicBezTo>
                    <a:pt x="570" y="3404"/>
                    <a:pt x="667" y="3559"/>
                    <a:pt x="774" y="3711"/>
                  </a:cubicBezTo>
                  <a:cubicBezTo>
                    <a:pt x="822" y="3777"/>
                    <a:pt x="870" y="3846"/>
                    <a:pt x="926" y="3908"/>
                  </a:cubicBezTo>
                  <a:cubicBezTo>
                    <a:pt x="970" y="3956"/>
                    <a:pt x="1015" y="4011"/>
                    <a:pt x="1053" y="4067"/>
                  </a:cubicBezTo>
                  <a:cubicBezTo>
                    <a:pt x="1115" y="4177"/>
                    <a:pt x="1157" y="4301"/>
                    <a:pt x="1212" y="4415"/>
                  </a:cubicBezTo>
                  <a:cubicBezTo>
                    <a:pt x="1326" y="4636"/>
                    <a:pt x="1450" y="4846"/>
                    <a:pt x="1591" y="5050"/>
                  </a:cubicBezTo>
                  <a:cubicBezTo>
                    <a:pt x="1985" y="5623"/>
                    <a:pt x="2489" y="6113"/>
                    <a:pt x="3072" y="6485"/>
                  </a:cubicBezTo>
                  <a:cubicBezTo>
                    <a:pt x="3818" y="6953"/>
                    <a:pt x="4675" y="7188"/>
                    <a:pt x="5538" y="7188"/>
                  </a:cubicBezTo>
                  <a:cubicBezTo>
                    <a:pt x="6056" y="7188"/>
                    <a:pt x="6576" y="7103"/>
                    <a:pt x="7074" y="6934"/>
                  </a:cubicBezTo>
                  <a:cubicBezTo>
                    <a:pt x="7792" y="6692"/>
                    <a:pt x="8454" y="6306"/>
                    <a:pt x="9013" y="5795"/>
                  </a:cubicBezTo>
                  <a:cubicBezTo>
                    <a:pt x="9030" y="5781"/>
                    <a:pt x="9044" y="5768"/>
                    <a:pt x="9058" y="5750"/>
                  </a:cubicBezTo>
                  <a:cubicBezTo>
                    <a:pt x="9081" y="5727"/>
                    <a:pt x="9059" y="5694"/>
                    <a:pt x="9034" y="5694"/>
                  </a:cubicBezTo>
                  <a:cubicBezTo>
                    <a:pt x="9026" y="5694"/>
                    <a:pt x="9017" y="5697"/>
                    <a:pt x="9010" y="5705"/>
                  </a:cubicBezTo>
                  <a:cubicBezTo>
                    <a:pt x="8592" y="6120"/>
                    <a:pt x="8061" y="6440"/>
                    <a:pt x="7526" y="6682"/>
                  </a:cubicBezTo>
                  <a:cubicBezTo>
                    <a:pt x="6892" y="6969"/>
                    <a:pt x="6210" y="7119"/>
                    <a:pt x="5527" y="7119"/>
                  </a:cubicBezTo>
                  <a:cubicBezTo>
                    <a:pt x="4979" y="7119"/>
                    <a:pt x="4430" y="7023"/>
                    <a:pt x="3903" y="6823"/>
                  </a:cubicBezTo>
                  <a:cubicBezTo>
                    <a:pt x="2723" y="6375"/>
                    <a:pt x="1767" y="5419"/>
                    <a:pt x="1222" y="4284"/>
                  </a:cubicBezTo>
                  <a:cubicBezTo>
                    <a:pt x="1177" y="4191"/>
                    <a:pt x="1146" y="4070"/>
                    <a:pt x="1077" y="3991"/>
                  </a:cubicBezTo>
                  <a:cubicBezTo>
                    <a:pt x="846" y="3718"/>
                    <a:pt x="646" y="3418"/>
                    <a:pt x="487" y="3101"/>
                  </a:cubicBezTo>
                  <a:cubicBezTo>
                    <a:pt x="170" y="2445"/>
                    <a:pt x="35" y="1717"/>
                    <a:pt x="94" y="992"/>
                  </a:cubicBezTo>
                  <a:cubicBezTo>
                    <a:pt x="120" y="688"/>
                    <a:pt x="178" y="62"/>
                    <a:pt x="585" y="62"/>
                  </a:cubicBezTo>
                  <a:cubicBezTo>
                    <a:pt x="607" y="62"/>
                    <a:pt x="629" y="64"/>
                    <a:pt x="653" y="68"/>
                  </a:cubicBezTo>
                  <a:cubicBezTo>
                    <a:pt x="984" y="120"/>
                    <a:pt x="1229" y="485"/>
                    <a:pt x="1419" y="727"/>
                  </a:cubicBezTo>
                  <a:cubicBezTo>
                    <a:pt x="1947" y="1396"/>
                    <a:pt x="2382" y="2141"/>
                    <a:pt x="2702" y="2935"/>
                  </a:cubicBezTo>
                  <a:cubicBezTo>
                    <a:pt x="2778" y="3125"/>
                    <a:pt x="2847" y="3314"/>
                    <a:pt x="2909" y="3508"/>
                  </a:cubicBezTo>
                  <a:cubicBezTo>
                    <a:pt x="2915" y="3525"/>
                    <a:pt x="2928" y="3533"/>
                    <a:pt x="2942" y="3533"/>
                  </a:cubicBezTo>
                  <a:cubicBezTo>
                    <a:pt x="2963" y="3533"/>
                    <a:pt x="2983" y="3515"/>
                    <a:pt x="2975" y="3490"/>
                  </a:cubicBezTo>
                  <a:lnTo>
                    <a:pt x="2978" y="3490"/>
                  </a:lnTo>
                  <a:cubicBezTo>
                    <a:pt x="2706" y="2659"/>
                    <a:pt x="2313" y="1865"/>
                    <a:pt x="1816" y="1144"/>
                  </a:cubicBezTo>
                  <a:cubicBezTo>
                    <a:pt x="1591" y="823"/>
                    <a:pt x="1353" y="475"/>
                    <a:pt x="1060" y="213"/>
                  </a:cubicBezTo>
                  <a:cubicBezTo>
                    <a:pt x="930" y="98"/>
                    <a:pt x="75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-37492" y="3458699"/>
              <a:ext cx="1277707" cy="1330910"/>
            </a:xfrm>
            <a:custGeom>
              <a:avLst/>
              <a:gdLst/>
              <a:ahLst/>
              <a:cxnLst/>
              <a:rect l="l" t="t" r="r" b="b"/>
              <a:pathLst>
                <a:path w="10735" h="11182" extrusionOk="0">
                  <a:moveTo>
                    <a:pt x="6298" y="4411"/>
                  </a:moveTo>
                  <a:lnTo>
                    <a:pt x="6298" y="4411"/>
                  </a:lnTo>
                  <a:cubicBezTo>
                    <a:pt x="5429" y="6016"/>
                    <a:pt x="4690" y="7114"/>
                    <a:pt x="4493" y="7114"/>
                  </a:cubicBezTo>
                  <a:cubicBezTo>
                    <a:pt x="4486" y="7114"/>
                    <a:pt x="4478" y="7112"/>
                    <a:pt x="4472" y="7109"/>
                  </a:cubicBezTo>
                  <a:cubicBezTo>
                    <a:pt x="4352" y="7040"/>
                    <a:pt x="4586" y="6243"/>
                    <a:pt x="4983" y="5635"/>
                  </a:cubicBezTo>
                  <a:cubicBezTo>
                    <a:pt x="5311" y="5135"/>
                    <a:pt x="5777" y="4728"/>
                    <a:pt x="6298" y="4411"/>
                  </a:cubicBezTo>
                  <a:close/>
                  <a:moveTo>
                    <a:pt x="7303" y="1"/>
                  </a:moveTo>
                  <a:cubicBezTo>
                    <a:pt x="7096" y="1"/>
                    <a:pt x="6863" y="115"/>
                    <a:pt x="6756" y="163"/>
                  </a:cubicBezTo>
                  <a:cubicBezTo>
                    <a:pt x="5114" y="926"/>
                    <a:pt x="3862" y="4114"/>
                    <a:pt x="3862" y="4114"/>
                  </a:cubicBezTo>
                  <a:cubicBezTo>
                    <a:pt x="3458" y="5146"/>
                    <a:pt x="3151" y="6212"/>
                    <a:pt x="2940" y="7298"/>
                  </a:cubicBezTo>
                  <a:cubicBezTo>
                    <a:pt x="2568" y="6167"/>
                    <a:pt x="1974" y="5118"/>
                    <a:pt x="1198" y="4217"/>
                  </a:cubicBezTo>
                  <a:cubicBezTo>
                    <a:pt x="1038" y="4032"/>
                    <a:pt x="820" y="3842"/>
                    <a:pt x="595" y="3842"/>
                  </a:cubicBezTo>
                  <a:cubicBezTo>
                    <a:pt x="548" y="3842"/>
                    <a:pt x="500" y="3850"/>
                    <a:pt x="453" y="3869"/>
                  </a:cubicBezTo>
                  <a:cubicBezTo>
                    <a:pt x="239" y="3952"/>
                    <a:pt x="153" y="4204"/>
                    <a:pt x="111" y="4431"/>
                  </a:cubicBezTo>
                  <a:cubicBezTo>
                    <a:pt x="1" y="5035"/>
                    <a:pt x="32" y="5660"/>
                    <a:pt x="201" y="6253"/>
                  </a:cubicBezTo>
                  <a:cubicBezTo>
                    <a:pt x="398" y="6947"/>
                    <a:pt x="763" y="7474"/>
                    <a:pt x="1077" y="7851"/>
                  </a:cubicBezTo>
                  <a:cubicBezTo>
                    <a:pt x="1778" y="9803"/>
                    <a:pt x="3513" y="11125"/>
                    <a:pt x="5411" y="11180"/>
                  </a:cubicBezTo>
                  <a:cubicBezTo>
                    <a:pt x="5454" y="11181"/>
                    <a:pt x="5496" y="11182"/>
                    <a:pt x="5538" y="11182"/>
                  </a:cubicBezTo>
                  <a:cubicBezTo>
                    <a:pt x="7540" y="11182"/>
                    <a:pt x="8838" y="9764"/>
                    <a:pt x="9034" y="9541"/>
                  </a:cubicBezTo>
                  <a:lnTo>
                    <a:pt x="7550" y="8999"/>
                  </a:lnTo>
                  <a:lnTo>
                    <a:pt x="7550" y="8999"/>
                  </a:lnTo>
                  <a:cubicBezTo>
                    <a:pt x="8085" y="9186"/>
                    <a:pt x="8616" y="9376"/>
                    <a:pt x="9151" y="9562"/>
                  </a:cubicBezTo>
                  <a:cubicBezTo>
                    <a:pt x="9941" y="8896"/>
                    <a:pt x="9972" y="7809"/>
                    <a:pt x="9451" y="7281"/>
                  </a:cubicBezTo>
                  <a:cubicBezTo>
                    <a:pt x="9251" y="7081"/>
                    <a:pt x="8989" y="6981"/>
                    <a:pt x="8709" y="6957"/>
                  </a:cubicBezTo>
                  <a:cubicBezTo>
                    <a:pt x="7929" y="7772"/>
                    <a:pt x="7137" y="8419"/>
                    <a:pt x="6924" y="8419"/>
                  </a:cubicBezTo>
                  <a:cubicBezTo>
                    <a:pt x="6909" y="8419"/>
                    <a:pt x="6897" y="8416"/>
                    <a:pt x="6888" y="8409"/>
                  </a:cubicBezTo>
                  <a:cubicBezTo>
                    <a:pt x="6774" y="8327"/>
                    <a:pt x="7022" y="7623"/>
                    <a:pt x="7550" y="7257"/>
                  </a:cubicBezTo>
                  <a:cubicBezTo>
                    <a:pt x="7853" y="7058"/>
                    <a:pt x="8210" y="6952"/>
                    <a:pt x="8571" y="6952"/>
                  </a:cubicBezTo>
                  <a:cubicBezTo>
                    <a:pt x="8617" y="6952"/>
                    <a:pt x="8663" y="6953"/>
                    <a:pt x="8709" y="6957"/>
                  </a:cubicBezTo>
                  <a:cubicBezTo>
                    <a:pt x="9731" y="5891"/>
                    <a:pt x="10735" y="4538"/>
                    <a:pt x="10400" y="3959"/>
                  </a:cubicBezTo>
                  <a:cubicBezTo>
                    <a:pt x="10248" y="3695"/>
                    <a:pt x="9799" y="3560"/>
                    <a:pt x="9211" y="3560"/>
                  </a:cubicBezTo>
                  <a:cubicBezTo>
                    <a:pt x="8368" y="3560"/>
                    <a:pt x="7241" y="3837"/>
                    <a:pt x="6298" y="4411"/>
                  </a:cubicBezTo>
                  <a:cubicBezTo>
                    <a:pt x="6622" y="3814"/>
                    <a:pt x="6963" y="3148"/>
                    <a:pt x="7305" y="2441"/>
                  </a:cubicBezTo>
                  <a:cubicBezTo>
                    <a:pt x="7616" y="1792"/>
                    <a:pt x="7912" y="1054"/>
                    <a:pt x="7702" y="364"/>
                  </a:cubicBezTo>
                  <a:cubicBezTo>
                    <a:pt x="7674" y="253"/>
                    <a:pt x="7619" y="153"/>
                    <a:pt x="7540" y="77"/>
                  </a:cubicBezTo>
                  <a:cubicBezTo>
                    <a:pt x="7474" y="21"/>
                    <a:pt x="7391" y="1"/>
                    <a:pt x="7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312792" y="3456438"/>
              <a:ext cx="904690" cy="1147972"/>
            </a:xfrm>
            <a:custGeom>
              <a:avLst/>
              <a:gdLst/>
              <a:ahLst/>
              <a:cxnLst/>
              <a:rect l="l" t="t" r="r" b="b"/>
              <a:pathLst>
                <a:path w="7601" h="9645" extrusionOk="0">
                  <a:moveTo>
                    <a:pt x="3264" y="4559"/>
                  </a:moveTo>
                  <a:cubicBezTo>
                    <a:pt x="3082" y="4891"/>
                    <a:pt x="2895" y="5221"/>
                    <a:pt x="2702" y="5548"/>
                  </a:cubicBezTo>
                  <a:cubicBezTo>
                    <a:pt x="2430" y="6003"/>
                    <a:pt x="2154" y="6469"/>
                    <a:pt x="1819" y="6883"/>
                  </a:cubicBezTo>
                  <a:cubicBezTo>
                    <a:pt x="1764" y="6952"/>
                    <a:pt x="1660" y="7110"/>
                    <a:pt x="1567" y="7131"/>
                  </a:cubicBezTo>
                  <a:cubicBezTo>
                    <a:pt x="1563" y="7132"/>
                    <a:pt x="1559" y="7133"/>
                    <a:pt x="1555" y="7133"/>
                  </a:cubicBezTo>
                  <a:cubicBezTo>
                    <a:pt x="1527" y="7133"/>
                    <a:pt x="1529" y="7098"/>
                    <a:pt x="1526" y="7055"/>
                  </a:cubicBezTo>
                  <a:cubicBezTo>
                    <a:pt x="1526" y="6921"/>
                    <a:pt x="1574" y="6779"/>
                    <a:pt x="1612" y="6652"/>
                  </a:cubicBezTo>
                  <a:cubicBezTo>
                    <a:pt x="1836" y="5958"/>
                    <a:pt x="2257" y="5344"/>
                    <a:pt x="2820" y="4882"/>
                  </a:cubicBezTo>
                  <a:cubicBezTo>
                    <a:pt x="2961" y="4766"/>
                    <a:pt x="3110" y="4658"/>
                    <a:pt x="3264" y="4559"/>
                  </a:cubicBezTo>
                  <a:close/>
                  <a:moveTo>
                    <a:pt x="5604" y="7035"/>
                  </a:moveTo>
                  <a:cubicBezTo>
                    <a:pt x="5636" y="7035"/>
                    <a:pt x="5669" y="7036"/>
                    <a:pt x="5701" y="7038"/>
                  </a:cubicBezTo>
                  <a:lnTo>
                    <a:pt x="5701" y="7038"/>
                  </a:lnTo>
                  <a:cubicBezTo>
                    <a:pt x="5445" y="7302"/>
                    <a:pt x="5178" y="7555"/>
                    <a:pt x="4900" y="7797"/>
                  </a:cubicBezTo>
                  <a:cubicBezTo>
                    <a:pt x="4666" y="8004"/>
                    <a:pt x="4424" y="8215"/>
                    <a:pt x="4155" y="8370"/>
                  </a:cubicBezTo>
                  <a:cubicBezTo>
                    <a:pt x="4125" y="8388"/>
                    <a:pt x="4036" y="8446"/>
                    <a:pt x="3984" y="8446"/>
                  </a:cubicBezTo>
                  <a:cubicBezTo>
                    <a:pt x="3977" y="8446"/>
                    <a:pt x="3971" y="8445"/>
                    <a:pt x="3965" y="8442"/>
                  </a:cubicBezTo>
                  <a:cubicBezTo>
                    <a:pt x="3924" y="8418"/>
                    <a:pt x="3958" y="8287"/>
                    <a:pt x="3969" y="8242"/>
                  </a:cubicBezTo>
                  <a:cubicBezTo>
                    <a:pt x="4017" y="8087"/>
                    <a:pt x="4089" y="7939"/>
                    <a:pt x="4183" y="7804"/>
                  </a:cubicBezTo>
                  <a:cubicBezTo>
                    <a:pt x="4491" y="7339"/>
                    <a:pt x="5045" y="7035"/>
                    <a:pt x="5604" y="7035"/>
                  </a:cubicBezTo>
                  <a:close/>
                  <a:moveTo>
                    <a:pt x="4324" y="1"/>
                  </a:moveTo>
                  <a:cubicBezTo>
                    <a:pt x="4126" y="1"/>
                    <a:pt x="3914" y="107"/>
                    <a:pt x="3758" y="207"/>
                  </a:cubicBezTo>
                  <a:cubicBezTo>
                    <a:pt x="3351" y="476"/>
                    <a:pt x="2989" y="803"/>
                    <a:pt x="2678" y="1180"/>
                  </a:cubicBezTo>
                  <a:cubicBezTo>
                    <a:pt x="2081" y="1876"/>
                    <a:pt x="1591" y="2673"/>
                    <a:pt x="1184" y="3495"/>
                  </a:cubicBezTo>
                  <a:cubicBezTo>
                    <a:pt x="591" y="4688"/>
                    <a:pt x="194" y="5972"/>
                    <a:pt x="4" y="7297"/>
                  </a:cubicBezTo>
                  <a:cubicBezTo>
                    <a:pt x="0" y="7322"/>
                    <a:pt x="22" y="7338"/>
                    <a:pt x="41" y="7338"/>
                  </a:cubicBezTo>
                  <a:cubicBezTo>
                    <a:pt x="54" y="7338"/>
                    <a:pt x="65" y="7331"/>
                    <a:pt x="66" y="7314"/>
                  </a:cubicBezTo>
                  <a:lnTo>
                    <a:pt x="70" y="7317"/>
                  </a:lnTo>
                  <a:cubicBezTo>
                    <a:pt x="308" y="5668"/>
                    <a:pt x="870" y="4081"/>
                    <a:pt x="1726" y="2649"/>
                  </a:cubicBezTo>
                  <a:cubicBezTo>
                    <a:pt x="2181" y="1890"/>
                    <a:pt x="2706" y="1138"/>
                    <a:pt x="3389" y="569"/>
                  </a:cubicBezTo>
                  <a:cubicBezTo>
                    <a:pt x="3614" y="380"/>
                    <a:pt x="3970" y="71"/>
                    <a:pt x="4304" y="71"/>
                  </a:cubicBezTo>
                  <a:cubicBezTo>
                    <a:pt x="4349" y="71"/>
                    <a:pt x="4394" y="77"/>
                    <a:pt x="4438" y="89"/>
                  </a:cubicBezTo>
                  <a:cubicBezTo>
                    <a:pt x="4652" y="151"/>
                    <a:pt x="4724" y="393"/>
                    <a:pt x="4762" y="590"/>
                  </a:cubicBezTo>
                  <a:cubicBezTo>
                    <a:pt x="4793" y="769"/>
                    <a:pt x="4800" y="952"/>
                    <a:pt x="4779" y="1131"/>
                  </a:cubicBezTo>
                  <a:cubicBezTo>
                    <a:pt x="4738" y="1507"/>
                    <a:pt x="4607" y="1866"/>
                    <a:pt x="4455" y="2208"/>
                  </a:cubicBezTo>
                  <a:cubicBezTo>
                    <a:pt x="4276" y="2608"/>
                    <a:pt x="4079" y="2998"/>
                    <a:pt x="3879" y="3388"/>
                  </a:cubicBezTo>
                  <a:cubicBezTo>
                    <a:pt x="3703" y="3736"/>
                    <a:pt x="3523" y="4082"/>
                    <a:pt x="3337" y="4425"/>
                  </a:cubicBezTo>
                  <a:lnTo>
                    <a:pt x="3337" y="4425"/>
                  </a:lnTo>
                  <a:cubicBezTo>
                    <a:pt x="2851" y="4721"/>
                    <a:pt x="2420" y="5096"/>
                    <a:pt x="2092" y="5551"/>
                  </a:cubicBezTo>
                  <a:cubicBezTo>
                    <a:pt x="1854" y="5886"/>
                    <a:pt x="1667" y="6258"/>
                    <a:pt x="1543" y="6652"/>
                  </a:cubicBezTo>
                  <a:cubicBezTo>
                    <a:pt x="1516" y="6738"/>
                    <a:pt x="1364" y="7148"/>
                    <a:pt x="1522" y="7200"/>
                  </a:cubicBezTo>
                  <a:cubicBezTo>
                    <a:pt x="1531" y="7203"/>
                    <a:pt x="1539" y="7204"/>
                    <a:pt x="1548" y="7204"/>
                  </a:cubicBezTo>
                  <a:cubicBezTo>
                    <a:pt x="1623" y="7204"/>
                    <a:pt x="1700" y="7116"/>
                    <a:pt x="1743" y="7073"/>
                  </a:cubicBezTo>
                  <a:cubicBezTo>
                    <a:pt x="1878" y="6924"/>
                    <a:pt x="2002" y="6765"/>
                    <a:pt x="2112" y="6596"/>
                  </a:cubicBezTo>
                  <a:cubicBezTo>
                    <a:pt x="2516" y="6017"/>
                    <a:pt x="2868" y="5399"/>
                    <a:pt x="3213" y="4782"/>
                  </a:cubicBezTo>
                  <a:cubicBezTo>
                    <a:pt x="3267" y="4685"/>
                    <a:pt x="3321" y="4588"/>
                    <a:pt x="3374" y="4490"/>
                  </a:cubicBezTo>
                  <a:lnTo>
                    <a:pt x="3374" y="4490"/>
                  </a:lnTo>
                  <a:cubicBezTo>
                    <a:pt x="3748" y="4263"/>
                    <a:pt x="4152" y="4083"/>
                    <a:pt x="4566" y="3947"/>
                  </a:cubicBezTo>
                  <a:cubicBezTo>
                    <a:pt x="5110" y="3766"/>
                    <a:pt x="5684" y="3650"/>
                    <a:pt x="6259" y="3650"/>
                  </a:cubicBezTo>
                  <a:cubicBezTo>
                    <a:pt x="6267" y="3650"/>
                    <a:pt x="6275" y="3650"/>
                    <a:pt x="6284" y="3650"/>
                  </a:cubicBezTo>
                  <a:cubicBezTo>
                    <a:pt x="6632" y="3650"/>
                    <a:pt x="7126" y="3677"/>
                    <a:pt x="7378" y="3964"/>
                  </a:cubicBezTo>
                  <a:cubicBezTo>
                    <a:pt x="7560" y="4174"/>
                    <a:pt x="7481" y="4488"/>
                    <a:pt x="7391" y="4719"/>
                  </a:cubicBezTo>
                  <a:cubicBezTo>
                    <a:pt x="7250" y="5096"/>
                    <a:pt x="7022" y="5437"/>
                    <a:pt x="6788" y="5755"/>
                  </a:cubicBezTo>
                  <a:cubicBezTo>
                    <a:pt x="6471" y="6184"/>
                    <a:pt x="6127" y="6592"/>
                    <a:pt x="5758" y="6978"/>
                  </a:cubicBezTo>
                  <a:lnTo>
                    <a:pt x="5758" y="6978"/>
                  </a:lnTo>
                  <a:cubicBezTo>
                    <a:pt x="5715" y="6974"/>
                    <a:pt x="5672" y="6972"/>
                    <a:pt x="5629" y="6972"/>
                  </a:cubicBezTo>
                  <a:cubicBezTo>
                    <a:pt x="5494" y="6972"/>
                    <a:pt x="5359" y="6989"/>
                    <a:pt x="5228" y="7017"/>
                  </a:cubicBezTo>
                  <a:cubicBezTo>
                    <a:pt x="4880" y="7086"/>
                    <a:pt x="4559" y="7266"/>
                    <a:pt x="4314" y="7524"/>
                  </a:cubicBezTo>
                  <a:cubicBezTo>
                    <a:pt x="4117" y="7738"/>
                    <a:pt x="3893" y="8056"/>
                    <a:pt x="3879" y="8363"/>
                  </a:cubicBezTo>
                  <a:cubicBezTo>
                    <a:pt x="3874" y="8470"/>
                    <a:pt x="3916" y="8506"/>
                    <a:pt x="3977" y="8506"/>
                  </a:cubicBezTo>
                  <a:cubicBezTo>
                    <a:pt x="4075" y="8506"/>
                    <a:pt x="4221" y="8411"/>
                    <a:pt x="4290" y="8366"/>
                  </a:cubicBezTo>
                  <a:cubicBezTo>
                    <a:pt x="4604" y="8163"/>
                    <a:pt x="4886" y="7907"/>
                    <a:pt x="5162" y="7652"/>
                  </a:cubicBezTo>
                  <a:cubicBezTo>
                    <a:pt x="5374" y="7455"/>
                    <a:pt x="5579" y="7253"/>
                    <a:pt x="5779" y="7045"/>
                  </a:cubicBezTo>
                  <a:lnTo>
                    <a:pt x="5779" y="7045"/>
                  </a:lnTo>
                  <a:cubicBezTo>
                    <a:pt x="5874" y="7056"/>
                    <a:pt x="5970" y="7076"/>
                    <a:pt x="6063" y="7107"/>
                  </a:cubicBezTo>
                  <a:cubicBezTo>
                    <a:pt x="6729" y="7324"/>
                    <a:pt x="6932" y="8083"/>
                    <a:pt x="6756" y="8708"/>
                  </a:cubicBezTo>
                  <a:cubicBezTo>
                    <a:pt x="6656" y="9053"/>
                    <a:pt x="6456" y="9357"/>
                    <a:pt x="6180" y="9588"/>
                  </a:cubicBezTo>
                  <a:cubicBezTo>
                    <a:pt x="6156" y="9612"/>
                    <a:pt x="6178" y="9645"/>
                    <a:pt x="6205" y="9645"/>
                  </a:cubicBezTo>
                  <a:cubicBezTo>
                    <a:pt x="6213" y="9645"/>
                    <a:pt x="6221" y="9642"/>
                    <a:pt x="6229" y="9636"/>
                  </a:cubicBezTo>
                  <a:cubicBezTo>
                    <a:pt x="6750" y="9188"/>
                    <a:pt x="7039" y="8446"/>
                    <a:pt x="6808" y="7773"/>
                  </a:cubicBezTo>
                  <a:cubicBezTo>
                    <a:pt x="6715" y="7480"/>
                    <a:pt x="6505" y="7235"/>
                    <a:pt x="6225" y="7100"/>
                  </a:cubicBezTo>
                  <a:cubicBezTo>
                    <a:pt x="6102" y="7040"/>
                    <a:pt x="5970" y="7004"/>
                    <a:pt x="5835" y="6986"/>
                  </a:cubicBezTo>
                  <a:lnTo>
                    <a:pt x="5835" y="6986"/>
                  </a:lnTo>
                  <a:cubicBezTo>
                    <a:pt x="5971" y="6842"/>
                    <a:pt x="6105" y="6695"/>
                    <a:pt x="6235" y="6545"/>
                  </a:cubicBezTo>
                  <a:cubicBezTo>
                    <a:pt x="6570" y="6175"/>
                    <a:pt x="6870" y="5779"/>
                    <a:pt x="7139" y="5361"/>
                  </a:cubicBezTo>
                  <a:cubicBezTo>
                    <a:pt x="7326" y="5058"/>
                    <a:pt x="7522" y="4713"/>
                    <a:pt x="7550" y="4350"/>
                  </a:cubicBezTo>
                  <a:cubicBezTo>
                    <a:pt x="7600" y="3720"/>
                    <a:pt x="6917" y="3580"/>
                    <a:pt x="6309" y="3580"/>
                  </a:cubicBezTo>
                  <a:cubicBezTo>
                    <a:pt x="6037" y="3580"/>
                    <a:pt x="5781" y="3608"/>
                    <a:pt x="5611" y="3633"/>
                  </a:cubicBezTo>
                  <a:cubicBezTo>
                    <a:pt x="4874" y="3735"/>
                    <a:pt x="4113" y="3976"/>
                    <a:pt x="3445" y="4361"/>
                  </a:cubicBezTo>
                  <a:lnTo>
                    <a:pt x="3445" y="4361"/>
                  </a:lnTo>
                  <a:cubicBezTo>
                    <a:pt x="3821" y="3671"/>
                    <a:pt x="4183" y="2969"/>
                    <a:pt x="4507" y="2253"/>
                  </a:cubicBezTo>
                  <a:cubicBezTo>
                    <a:pt x="4662" y="1908"/>
                    <a:pt x="4797" y="1542"/>
                    <a:pt x="4842" y="1162"/>
                  </a:cubicBezTo>
                  <a:cubicBezTo>
                    <a:pt x="4866" y="986"/>
                    <a:pt x="4862" y="807"/>
                    <a:pt x="4838" y="631"/>
                  </a:cubicBezTo>
                  <a:cubicBezTo>
                    <a:pt x="4811" y="455"/>
                    <a:pt x="4762" y="245"/>
                    <a:pt x="4628" y="117"/>
                  </a:cubicBezTo>
                  <a:cubicBezTo>
                    <a:pt x="4539" y="33"/>
                    <a:pt x="4434" y="1"/>
                    <a:pt x="4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1"/>
          </p:nvPr>
        </p:nvSpPr>
        <p:spPr>
          <a:xfrm>
            <a:off x="3452900" y="194242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subTitle" idx="2"/>
          </p:nvPr>
        </p:nvSpPr>
        <p:spPr>
          <a:xfrm>
            <a:off x="3452875" y="225545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3"/>
          </p:nvPr>
        </p:nvSpPr>
        <p:spPr>
          <a:xfrm>
            <a:off x="1034250" y="194242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subTitle" idx="4"/>
          </p:nvPr>
        </p:nvSpPr>
        <p:spPr>
          <a:xfrm>
            <a:off x="1034225" y="225545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9" name="Google Shape;429;p22"/>
          <p:cNvSpPr txBox="1">
            <a:spLocks noGrp="1"/>
          </p:cNvSpPr>
          <p:nvPr>
            <p:ph type="subTitle" idx="5"/>
          </p:nvPr>
        </p:nvSpPr>
        <p:spPr>
          <a:xfrm>
            <a:off x="5871625" y="194242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22"/>
          <p:cNvSpPr txBox="1">
            <a:spLocks noGrp="1"/>
          </p:cNvSpPr>
          <p:nvPr>
            <p:ph type="subTitle" idx="6"/>
          </p:nvPr>
        </p:nvSpPr>
        <p:spPr>
          <a:xfrm>
            <a:off x="5871600" y="225545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1" name="Google Shape;431;p22"/>
          <p:cNvSpPr txBox="1">
            <a:spLocks noGrp="1"/>
          </p:cNvSpPr>
          <p:nvPr>
            <p:ph type="subTitle" idx="7"/>
          </p:nvPr>
        </p:nvSpPr>
        <p:spPr>
          <a:xfrm>
            <a:off x="3452900" y="372285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2"/>
          <p:cNvSpPr txBox="1">
            <a:spLocks noGrp="1"/>
          </p:cNvSpPr>
          <p:nvPr>
            <p:ph type="subTitle" idx="8"/>
          </p:nvPr>
        </p:nvSpPr>
        <p:spPr>
          <a:xfrm>
            <a:off x="3452925" y="40358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3" name="Google Shape;433;p22"/>
          <p:cNvSpPr txBox="1">
            <a:spLocks noGrp="1"/>
          </p:cNvSpPr>
          <p:nvPr>
            <p:ph type="subTitle" idx="9"/>
          </p:nvPr>
        </p:nvSpPr>
        <p:spPr>
          <a:xfrm>
            <a:off x="1034250" y="372285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4" name="Google Shape;434;p22"/>
          <p:cNvSpPr txBox="1">
            <a:spLocks noGrp="1"/>
          </p:cNvSpPr>
          <p:nvPr>
            <p:ph type="subTitle" idx="13"/>
          </p:nvPr>
        </p:nvSpPr>
        <p:spPr>
          <a:xfrm>
            <a:off x="1034225" y="40358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5" name="Google Shape;435;p22"/>
          <p:cNvSpPr txBox="1">
            <a:spLocks noGrp="1"/>
          </p:cNvSpPr>
          <p:nvPr>
            <p:ph type="subTitle" idx="14"/>
          </p:nvPr>
        </p:nvSpPr>
        <p:spPr>
          <a:xfrm>
            <a:off x="5871625" y="372285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22"/>
          <p:cNvSpPr txBox="1">
            <a:spLocks noGrp="1"/>
          </p:cNvSpPr>
          <p:nvPr>
            <p:ph type="subTitle" idx="15"/>
          </p:nvPr>
        </p:nvSpPr>
        <p:spPr>
          <a:xfrm>
            <a:off x="5871600" y="40358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7" name="Google Shape;437;p22"/>
          <p:cNvSpPr/>
          <p:nvPr/>
        </p:nvSpPr>
        <p:spPr>
          <a:xfrm>
            <a:off x="8290275" y="4234788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2"/>
          <p:cNvSpPr/>
          <p:nvPr/>
        </p:nvSpPr>
        <p:spPr>
          <a:xfrm>
            <a:off x="8967825" y="3568210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2"/>
          <p:cNvSpPr/>
          <p:nvPr/>
        </p:nvSpPr>
        <p:spPr>
          <a:xfrm>
            <a:off x="8813800" y="1304060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2"/>
          <p:cNvSpPr/>
          <p:nvPr/>
        </p:nvSpPr>
        <p:spPr>
          <a:xfrm>
            <a:off x="8813800" y="1998788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2"/>
          <p:cNvSpPr/>
          <p:nvPr/>
        </p:nvSpPr>
        <p:spPr>
          <a:xfrm>
            <a:off x="289450" y="1465763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2"/>
          <p:cNvSpPr/>
          <p:nvPr/>
        </p:nvSpPr>
        <p:spPr>
          <a:xfrm>
            <a:off x="217500" y="2563160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 flipH="1">
            <a:off x="615903" y="1831650"/>
            <a:ext cx="316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5" name="Google Shape;445;p23"/>
          <p:cNvSpPr txBox="1">
            <a:spLocks noGrp="1"/>
          </p:cNvSpPr>
          <p:nvPr>
            <p:ph type="title" idx="2" hasCustomPrompt="1"/>
          </p:nvPr>
        </p:nvSpPr>
        <p:spPr>
          <a:xfrm>
            <a:off x="4178640" y="2083337"/>
            <a:ext cx="16341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6" name="Google Shape;446;p23"/>
          <p:cNvSpPr txBox="1">
            <a:spLocks noGrp="1"/>
          </p:cNvSpPr>
          <p:nvPr>
            <p:ph type="subTitle" idx="1"/>
          </p:nvPr>
        </p:nvSpPr>
        <p:spPr>
          <a:xfrm flipH="1">
            <a:off x="992710" y="2832275"/>
            <a:ext cx="27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1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 txBox="1">
            <a:spLocks noGrp="1"/>
          </p:cNvSpPr>
          <p:nvPr>
            <p:ph type="title"/>
          </p:nvPr>
        </p:nvSpPr>
        <p:spPr>
          <a:xfrm>
            <a:off x="5240422" y="1831650"/>
            <a:ext cx="316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title" idx="2" hasCustomPrompt="1"/>
          </p:nvPr>
        </p:nvSpPr>
        <p:spPr>
          <a:xfrm>
            <a:off x="3242290" y="2083337"/>
            <a:ext cx="16341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1"/>
          </p:nvPr>
        </p:nvSpPr>
        <p:spPr>
          <a:xfrm>
            <a:off x="5240415" y="2832275"/>
            <a:ext cx="27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202500" y="11253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5650275" y="46498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7401913" y="47212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4327275" y="46085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6109475" y="3185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4222000" y="1332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8747138" y="35837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8178375" y="44802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679725" y="2186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_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title"/>
          </p:nvPr>
        </p:nvSpPr>
        <p:spPr>
          <a:xfrm>
            <a:off x="1398188" y="4158875"/>
            <a:ext cx="19323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2" name="Google Shape;462;p25"/>
          <p:cNvSpPr txBox="1">
            <a:spLocks noGrp="1"/>
          </p:cNvSpPr>
          <p:nvPr>
            <p:ph type="subTitle" idx="1"/>
          </p:nvPr>
        </p:nvSpPr>
        <p:spPr>
          <a:xfrm>
            <a:off x="4678313" y="2061313"/>
            <a:ext cx="30675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5"/>
          <p:cNvSpPr txBox="1">
            <a:spLocks noGrp="1"/>
          </p:cNvSpPr>
          <p:nvPr>
            <p:ph type="title" idx="2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4" name="Google Shape;464;p25"/>
          <p:cNvGrpSpPr/>
          <p:nvPr/>
        </p:nvGrpSpPr>
        <p:grpSpPr>
          <a:xfrm rot="10800000">
            <a:off x="7310427" y="-157409"/>
            <a:ext cx="1406138" cy="1466221"/>
            <a:chOff x="-38325" y="3456438"/>
            <a:chExt cx="1278540" cy="1333171"/>
          </a:xfrm>
        </p:grpSpPr>
        <p:sp>
          <p:nvSpPr>
            <p:cNvPr id="465" name="Google Shape;465;p25"/>
            <p:cNvSpPr/>
            <p:nvPr/>
          </p:nvSpPr>
          <p:spPr>
            <a:xfrm>
              <a:off x="768650" y="4286503"/>
              <a:ext cx="230904" cy="175082"/>
            </a:xfrm>
            <a:custGeom>
              <a:avLst/>
              <a:gdLst/>
              <a:ahLst/>
              <a:cxnLst/>
              <a:rect l="l" t="t" r="r" b="b"/>
              <a:pathLst>
                <a:path w="1940" h="1471" extrusionOk="0">
                  <a:moveTo>
                    <a:pt x="1800" y="0"/>
                  </a:moveTo>
                  <a:cubicBezTo>
                    <a:pt x="1438" y="0"/>
                    <a:pt x="1083" y="107"/>
                    <a:pt x="780" y="309"/>
                  </a:cubicBezTo>
                  <a:cubicBezTo>
                    <a:pt x="253" y="675"/>
                    <a:pt x="1" y="1379"/>
                    <a:pt x="115" y="1461"/>
                  </a:cubicBezTo>
                  <a:cubicBezTo>
                    <a:pt x="123" y="1468"/>
                    <a:pt x="135" y="1471"/>
                    <a:pt x="149" y="1471"/>
                  </a:cubicBezTo>
                  <a:cubicBezTo>
                    <a:pt x="361" y="1471"/>
                    <a:pt x="1155" y="823"/>
                    <a:pt x="1940" y="5"/>
                  </a:cubicBezTo>
                  <a:cubicBezTo>
                    <a:pt x="1893" y="2"/>
                    <a:pt x="1847" y="0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480853" y="3984066"/>
              <a:ext cx="231618" cy="322194"/>
            </a:xfrm>
            <a:custGeom>
              <a:avLst/>
              <a:gdLst/>
              <a:ahLst/>
              <a:cxnLst/>
              <a:rect l="l" t="t" r="r" b="b"/>
              <a:pathLst>
                <a:path w="1946" h="2707" extrusionOk="0">
                  <a:moveTo>
                    <a:pt x="1946" y="0"/>
                  </a:moveTo>
                  <a:cubicBezTo>
                    <a:pt x="1425" y="318"/>
                    <a:pt x="959" y="725"/>
                    <a:pt x="631" y="1225"/>
                  </a:cubicBezTo>
                  <a:cubicBezTo>
                    <a:pt x="231" y="1832"/>
                    <a:pt x="0" y="2629"/>
                    <a:pt x="121" y="2702"/>
                  </a:cubicBezTo>
                  <a:cubicBezTo>
                    <a:pt x="127" y="2705"/>
                    <a:pt x="133" y="2707"/>
                    <a:pt x="141" y="2707"/>
                  </a:cubicBezTo>
                  <a:cubicBezTo>
                    <a:pt x="333" y="2707"/>
                    <a:pt x="1072" y="1608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-38325" y="3916461"/>
              <a:ext cx="1080962" cy="855534"/>
            </a:xfrm>
            <a:custGeom>
              <a:avLst/>
              <a:gdLst/>
              <a:ahLst/>
              <a:cxnLst/>
              <a:rect l="l" t="t" r="r" b="b"/>
              <a:pathLst>
                <a:path w="9082" h="7188" extrusionOk="0">
                  <a:moveTo>
                    <a:pt x="589" y="1"/>
                  </a:moveTo>
                  <a:cubicBezTo>
                    <a:pt x="494" y="1"/>
                    <a:pt x="400" y="32"/>
                    <a:pt x="315" y="109"/>
                  </a:cubicBezTo>
                  <a:cubicBezTo>
                    <a:pt x="56" y="337"/>
                    <a:pt x="39" y="796"/>
                    <a:pt x="22" y="1113"/>
                  </a:cubicBezTo>
                  <a:cubicBezTo>
                    <a:pt x="1" y="1479"/>
                    <a:pt x="32" y="1845"/>
                    <a:pt x="111" y="2200"/>
                  </a:cubicBezTo>
                  <a:cubicBezTo>
                    <a:pt x="187" y="2562"/>
                    <a:pt x="315" y="2911"/>
                    <a:pt x="487" y="3242"/>
                  </a:cubicBezTo>
                  <a:cubicBezTo>
                    <a:pt x="570" y="3404"/>
                    <a:pt x="667" y="3559"/>
                    <a:pt x="774" y="3711"/>
                  </a:cubicBezTo>
                  <a:cubicBezTo>
                    <a:pt x="822" y="3777"/>
                    <a:pt x="870" y="3846"/>
                    <a:pt x="926" y="3908"/>
                  </a:cubicBezTo>
                  <a:cubicBezTo>
                    <a:pt x="970" y="3956"/>
                    <a:pt x="1015" y="4011"/>
                    <a:pt x="1053" y="4067"/>
                  </a:cubicBezTo>
                  <a:cubicBezTo>
                    <a:pt x="1115" y="4177"/>
                    <a:pt x="1157" y="4301"/>
                    <a:pt x="1212" y="4415"/>
                  </a:cubicBezTo>
                  <a:cubicBezTo>
                    <a:pt x="1326" y="4636"/>
                    <a:pt x="1450" y="4846"/>
                    <a:pt x="1591" y="5050"/>
                  </a:cubicBezTo>
                  <a:cubicBezTo>
                    <a:pt x="1985" y="5623"/>
                    <a:pt x="2489" y="6113"/>
                    <a:pt x="3072" y="6485"/>
                  </a:cubicBezTo>
                  <a:cubicBezTo>
                    <a:pt x="3818" y="6953"/>
                    <a:pt x="4675" y="7188"/>
                    <a:pt x="5538" y="7188"/>
                  </a:cubicBezTo>
                  <a:cubicBezTo>
                    <a:pt x="6056" y="7188"/>
                    <a:pt x="6576" y="7103"/>
                    <a:pt x="7074" y="6934"/>
                  </a:cubicBezTo>
                  <a:cubicBezTo>
                    <a:pt x="7792" y="6692"/>
                    <a:pt x="8454" y="6306"/>
                    <a:pt x="9013" y="5795"/>
                  </a:cubicBezTo>
                  <a:cubicBezTo>
                    <a:pt x="9030" y="5781"/>
                    <a:pt x="9044" y="5768"/>
                    <a:pt x="9058" y="5750"/>
                  </a:cubicBezTo>
                  <a:cubicBezTo>
                    <a:pt x="9081" y="5727"/>
                    <a:pt x="9059" y="5694"/>
                    <a:pt x="9034" y="5694"/>
                  </a:cubicBezTo>
                  <a:cubicBezTo>
                    <a:pt x="9026" y="5694"/>
                    <a:pt x="9017" y="5697"/>
                    <a:pt x="9010" y="5705"/>
                  </a:cubicBezTo>
                  <a:cubicBezTo>
                    <a:pt x="8592" y="6120"/>
                    <a:pt x="8061" y="6440"/>
                    <a:pt x="7526" y="6682"/>
                  </a:cubicBezTo>
                  <a:cubicBezTo>
                    <a:pt x="6892" y="6969"/>
                    <a:pt x="6210" y="7119"/>
                    <a:pt x="5527" y="7119"/>
                  </a:cubicBezTo>
                  <a:cubicBezTo>
                    <a:pt x="4979" y="7119"/>
                    <a:pt x="4430" y="7023"/>
                    <a:pt x="3903" y="6823"/>
                  </a:cubicBezTo>
                  <a:cubicBezTo>
                    <a:pt x="2723" y="6375"/>
                    <a:pt x="1767" y="5419"/>
                    <a:pt x="1222" y="4284"/>
                  </a:cubicBezTo>
                  <a:cubicBezTo>
                    <a:pt x="1177" y="4191"/>
                    <a:pt x="1146" y="4070"/>
                    <a:pt x="1077" y="3991"/>
                  </a:cubicBezTo>
                  <a:cubicBezTo>
                    <a:pt x="846" y="3718"/>
                    <a:pt x="646" y="3418"/>
                    <a:pt x="487" y="3101"/>
                  </a:cubicBezTo>
                  <a:cubicBezTo>
                    <a:pt x="170" y="2445"/>
                    <a:pt x="35" y="1717"/>
                    <a:pt x="94" y="992"/>
                  </a:cubicBezTo>
                  <a:cubicBezTo>
                    <a:pt x="120" y="688"/>
                    <a:pt x="178" y="62"/>
                    <a:pt x="585" y="62"/>
                  </a:cubicBezTo>
                  <a:cubicBezTo>
                    <a:pt x="607" y="62"/>
                    <a:pt x="629" y="64"/>
                    <a:pt x="653" y="68"/>
                  </a:cubicBezTo>
                  <a:cubicBezTo>
                    <a:pt x="984" y="120"/>
                    <a:pt x="1229" y="485"/>
                    <a:pt x="1419" y="727"/>
                  </a:cubicBezTo>
                  <a:cubicBezTo>
                    <a:pt x="1947" y="1396"/>
                    <a:pt x="2382" y="2141"/>
                    <a:pt x="2702" y="2935"/>
                  </a:cubicBezTo>
                  <a:cubicBezTo>
                    <a:pt x="2778" y="3125"/>
                    <a:pt x="2847" y="3314"/>
                    <a:pt x="2909" y="3508"/>
                  </a:cubicBezTo>
                  <a:cubicBezTo>
                    <a:pt x="2915" y="3525"/>
                    <a:pt x="2928" y="3533"/>
                    <a:pt x="2942" y="3533"/>
                  </a:cubicBezTo>
                  <a:cubicBezTo>
                    <a:pt x="2963" y="3533"/>
                    <a:pt x="2983" y="3515"/>
                    <a:pt x="2975" y="3490"/>
                  </a:cubicBezTo>
                  <a:lnTo>
                    <a:pt x="2978" y="3490"/>
                  </a:lnTo>
                  <a:cubicBezTo>
                    <a:pt x="2706" y="2659"/>
                    <a:pt x="2313" y="1865"/>
                    <a:pt x="1816" y="1144"/>
                  </a:cubicBezTo>
                  <a:cubicBezTo>
                    <a:pt x="1591" y="823"/>
                    <a:pt x="1353" y="475"/>
                    <a:pt x="1060" y="213"/>
                  </a:cubicBezTo>
                  <a:cubicBezTo>
                    <a:pt x="930" y="98"/>
                    <a:pt x="75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-37492" y="3458699"/>
              <a:ext cx="1277707" cy="1330910"/>
            </a:xfrm>
            <a:custGeom>
              <a:avLst/>
              <a:gdLst/>
              <a:ahLst/>
              <a:cxnLst/>
              <a:rect l="l" t="t" r="r" b="b"/>
              <a:pathLst>
                <a:path w="10735" h="11182" extrusionOk="0">
                  <a:moveTo>
                    <a:pt x="6298" y="4411"/>
                  </a:moveTo>
                  <a:lnTo>
                    <a:pt x="6298" y="4411"/>
                  </a:lnTo>
                  <a:cubicBezTo>
                    <a:pt x="5429" y="6016"/>
                    <a:pt x="4690" y="7114"/>
                    <a:pt x="4493" y="7114"/>
                  </a:cubicBezTo>
                  <a:cubicBezTo>
                    <a:pt x="4486" y="7114"/>
                    <a:pt x="4478" y="7112"/>
                    <a:pt x="4472" y="7109"/>
                  </a:cubicBezTo>
                  <a:cubicBezTo>
                    <a:pt x="4352" y="7040"/>
                    <a:pt x="4586" y="6243"/>
                    <a:pt x="4983" y="5635"/>
                  </a:cubicBezTo>
                  <a:cubicBezTo>
                    <a:pt x="5311" y="5135"/>
                    <a:pt x="5777" y="4728"/>
                    <a:pt x="6298" y="4411"/>
                  </a:cubicBezTo>
                  <a:close/>
                  <a:moveTo>
                    <a:pt x="7303" y="1"/>
                  </a:moveTo>
                  <a:cubicBezTo>
                    <a:pt x="7096" y="1"/>
                    <a:pt x="6863" y="115"/>
                    <a:pt x="6756" y="163"/>
                  </a:cubicBezTo>
                  <a:cubicBezTo>
                    <a:pt x="5114" y="926"/>
                    <a:pt x="3862" y="4114"/>
                    <a:pt x="3862" y="4114"/>
                  </a:cubicBezTo>
                  <a:cubicBezTo>
                    <a:pt x="3458" y="5146"/>
                    <a:pt x="3151" y="6212"/>
                    <a:pt x="2940" y="7298"/>
                  </a:cubicBezTo>
                  <a:cubicBezTo>
                    <a:pt x="2568" y="6167"/>
                    <a:pt x="1974" y="5118"/>
                    <a:pt x="1198" y="4217"/>
                  </a:cubicBezTo>
                  <a:cubicBezTo>
                    <a:pt x="1038" y="4032"/>
                    <a:pt x="820" y="3842"/>
                    <a:pt x="595" y="3842"/>
                  </a:cubicBezTo>
                  <a:cubicBezTo>
                    <a:pt x="548" y="3842"/>
                    <a:pt x="500" y="3850"/>
                    <a:pt x="453" y="3869"/>
                  </a:cubicBezTo>
                  <a:cubicBezTo>
                    <a:pt x="239" y="3952"/>
                    <a:pt x="153" y="4204"/>
                    <a:pt x="111" y="4431"/>
                  </a:cubicBezTo>
                  <a:cubicBezTo>
                    <a:pt x="1" y="5035"/>
                    <a:pt x="32" y="5660"/>
                    <a:pt x="201" y="6253"/>
                  </a:cubicBezTo>
                  <a:cubicBezTo>
                    <a:pt x="398" y="6947"/>
                    <a:pt x="763" y="7474"/>
                    <a:pt x="1077" y="7851"/>
                  </a:cubicBezTo>
                  <a:cubicBezTo>
                    <a:pt x="1778" y="9803"/>
                    <a:pt x="3513" y="11125"/>
                    <a:pt x="5411" y="11180"/>
                  </a:cubicBezTo>
                  <a:cubicBezTo>
                    <a:pt x="5454" y="11181"/>
                    <a:pt x="5496" y="11182"/>
                    <a:pt x="5538" y="11182"/>
                  </a:cubicBezTo>
                  <a:cubicBezTo>
                    <a:pt x="7540" y="11182"/>
                    <a:pt x="8838" y="9764"/>
                    <a:pt x="9034" y="9541"/>
                  </a:cubicBezTo>
                  <a:lnTo>
                    <a:pt x="7550" y="8999"/>
                  </a:lnTo>
                  <a:lnTo>
                    <a:pt x="7550" y="8999"/>
                  </a:lnTo>
                  <a:cubicBezTo>
                    <a:pt x="8085" y="9186"/>
                    <a:pt x="8616" y="9376"/>
                    <a:pt x="9151" y="9562"/>
                  </a:cubicBezTo>
                  <a:cubicBezTo>
                    <a:pt x="9941" y="8896"/>
                    <a:pt x="9972" y="7809"/>
                    <a:pt x="9451" y="7281"/>
                  </a:cubicBezTo>
                  <a:cubicBezTo>
                    <a:pt x="9251" y="7081"/>
                    <a:pt x="8989" y="6981"/>
                    <a:pt x="8709" y="6957"/>
                  </a:cubicBezTo>
                  <a:cubicBezTo>
                    <a:pt x="7929" y="7772"/>
                    <a:pt x="7137" y="8419"/>
                    <a:pt x="6924" y="8419"/>
                  </a:cubicBezTo>
                  <a:cubicBezTo>
                    <a:pt x="6909" y="8419"/>
                    <a:pt x="6897" y="8416"/>
                    <a:pt x="6888" y="8409"/>
                  </a:cubicBezTo>
                  <a:cubicBezTo>
                    <a:pt x="6774" y="8327"/>
                    <a:pt x="7022" y="7623"/>
                    <a:pt x="7550" y="7257"/>
                  </a:cubicBezTo>
                  <a:cubicBezTo>
                    <a:pt x="7853" y="7058"/>
                    <a:pt x="8210" y="6952"/>
                    <a:pt x="8571" y="6952"/>
                  </a:cubicBezTo>
                  <a:cubicBezTo>
                    <a:pt x="8617" y="6952"/>
                    <a:pt x="8663" y="6953"/>
                    <a:pt x="8709" y="6957"/>
                  </a:cubicBezTo>
                  <a:cubicBezTo>
                    <a:pt x="9731" y="5891"/>
                    <a:pt x="10735" y="4538"/>
                    <a:pt x="10400" y="3959"/>
                  </a:cubicBezTo>
                  <a:cubicBezTo>
                    <a:pt x="10248" y="3695"/>
                    <a:pt x="9799" y="3560"/>
                    <a:pt x="9211" y="3560"/>
                  </a:cubicBezTo>
                  <a:cubicBezTo>
                    <a:pt x="8368" y="3560"/>
                    <a:pt x="7241" y="3837"/>
                    <a:pt x="6298" y="4411"/>
                  </a:cubicBezTo>
                  <a:cubicBezTo>
                    <a:pt x="6622" y="3814"/>
                    <a:pt x="6963" y="3148"/>
                    <a:pt x="7305" y="2441"/>
                  </a:cubicBezTo>
                  <a:cubicBezTo>
                    <a:pt x="7616" y="1792"/>
                    <a:pt x="7912" y="1054"/>
                    <a:pt x="7702" y="364"/>
                  </a:cubicBezTo>
                  <a:cubicBezTo>
                    <a:pt x="7674" y="253"/>
                    <a:pt x="7619" y="153"/>
                    <a:pt x="7540" y="77"/>
                  </a:cubicBezTo>
                  <a:cubicBezTo>
                    <a:pt x="7474" y="21"/>
                    <a:pt x="7391" y="1"/>
                    <a:pt x="7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312792" y="3456438"/>
              <a:ext cx="904690" cy="1147972"/>
            </a:xfrm>
            <a:custGeom>
              <a:avLst/>
              <a:gdLst/>
              <a:ahLst/>
              <a:cxnLst/>
              <a:rect l="l" t="t" r="r" b="b"/>
              <a:pathLst>
                <a:path w="7601" h="9645" extrusionOk="0">
                  <a:moveTo>
                    <a:pt x="3264" y="4559"/>
                  </a:moveTo>
                  <a:cubicBezTo>
                    <a:pt x="3082" y="4891"/>
                    <a:pt x="2895" y="5221"/>
                    <a:pt x="2702" y="5548"/>
                  </a:cubicBezTo>
                  <a:cubicBezTo>
                    <a:pt x="2430" y="6003"/>
                    <a:pt x="2154" y="6469"/>
                    <a:pt x="1819" y="6883"/>
                  </a:cubicBezTo>
                  <a:cubicBezTo>
                    <a:pt x="1764" y="6952"/>
                    <a:pt x="1660" y="7110"/>
                    <a:pt x="1567" y="7131"/>
                  </a:cubicBezTo>
                  <a:cubicBezTo>
                    <a:pt x="1563" y="7132"/>
                    <a:pt x="1559" y="7133"/>
                    <a:pt x="1555" y="7133"/>
                  </a:cubicBezTo>
                  <a:cubicBezTo>
                    <a:pt x="1527" y="7133"/>
                    <a:pt x="1529" y="7098"/>
                    <a:pt x="1526" y="7055"/>
                  </a:cubicBezTo>
                  <a:cubicBezTo>
                    <a:pt x="1526" y="6921"/>
                    <a:pt x="1574" y="6779"/>
                    <a:pt x="1612" y="6652"/>
                  </a:cubicBezTo>
                  <a:cubicBezTo>
                    <a:pt x="1836" y="5958"/>
                    <a:pt x="2257" y="5344"/>
                    <a:pt x="2820" y="4882"/>
                  </a:cubicBezTo>
                  <a:cubicBezTo>
                    <a:pt x="2961" y="4766"/>
                    <a:pt x="3110" y="4658"/>
                    <a:pt x="3264" y="4559"/>
                  </a:cubicBezTo>
                  <a:close/>
                  <a:moveTo>
                    <a:pt x="5604" y="7035"/>
                  </a:moveTo>
                  <a:cubicBezTo>
                    <a:pt x="5636" y="7035"/>
                    <a:pt x="5669" y="7036"/>
                    <a:pt x="5701" y="7038"/>
                  </a:cubicBezTo>
                  <a:lnTo>
                    <a:pt x="5701" y="7038"/>
                  </a:lnTo>
                  <a:cubicBezTo>
                    <a:pt x="5445" y="7302"/>
                    <a:pt x="5178" y="7555"/>
                    <a:pt x="4900" y="7797"/>
                  </a:cubicBezTo>
                  <a:cubicBezTo>
                    <a:pt x="4666" y="8004"/>
                    <a:pt x="4424" y="8215"/>
                    <a:pt x="4155" y="8370"/>
                  </a:cubicBezTo>
                  <a:cubicBezTo>
                    <a:pt x="4125" y="8388"/>
                    <a:pt x="4036" y="8446"/>
                    <a:pt x="3984" y="8446"/>
                  </a:cubicBezTo>
                  <a:cubicBezTo>
                    <a:pt x="3977" y="8446"/>
                    <a:pt x="3971" y="8445"/>
                    <a:pt x="3965" y="8442"/>
                  </a:cubicBezTo>
                  <a:cubicBezTo>
                    <a:pt x="3924" y="8418"/>
                    <a:pt x="3958" y="8287"/>
                    <a:pt x="3969" y="8242"/>
                  </a:cubicBezTo>
                  <a:cubicBezTo>
                    <a:pt x="4017" y="8087"/>
                    <a:pt x="4089" y="7939"/>
                    <a:pt x="4183" y="7804"/>
                  </a:cubicBezTo>
                  <a:cubicBezTo>
                    <a:pt x="4491" y="7339"/>
                    <a:pt x="5045" y="7035"/>
                    <a:pt x="5604" y="7035"/>
                  </a:cubicBezTo>
                  <a:close/>
                  <a:moveTo>
                    <a:pt x="4324" y="1"/>
                  </a:moveTo>
                  <a:cubicBezTo>
                    <a:pt x="4126" y="1"/>
                    <a:pt x="3914" y="107"/>
                    <a:pt x="3758" y="207"/>
                  </a:cubicBezTo>
                  <a:cubicBezTo>
                    <a:pt x="3351" y="476"/>
                    <a:pt x="2989" y="803"/>
                    <a:pt x="2678" y="1180"/>
                  </a:cubicBezTo>
                  <a:cubicBezTo>
                    <a:pt x="2081" y="1876"/>
                    <a:pt x="1591" y="2673"/>
                    <a:pt x="1184" y="3495"/>
                  </a:cubicBezTo>
                  <a:cubicBezTo>
                    <a:pt x="591" y="4688"/>
                    <a:pt x="194" y="5972"/>
                    <a:pt x="4" y="7297"/>
                  </a:cubicBezTo>
                  <a:cubicBezTo>
                    <a:pt x="0" y="7322"/>
                    <a:pt x="22" y="7338"/>
                    <a:pt x="41" y="7338"/>
                  </a:cubicBezTo>
                  <a:cubicBezTo>
                    <a:pt x="54" y="7338"/>
                    <a:pt x="65" y="7331"/>
                    <a:pt x="66" y="7314"/>
                  </a:cubicBezTo>
                  <a:lnTo>
                    <a:pt x="70" y="7317"/>
                  </a:lnTo>
                  <a:cubicBezTo>
                    <a:pt x="308" y="5668"/>
                    <a:pt x="870" y="4081"/>
                    <a:pt x="1726" y="2649"/>
                  </a:cubicBezTo>
                  <a:cubicBezTo>
                    <a:pt x="2181" y="1890"/>
                    <a:pt x="2706" y="1138"/>
                    <a:pt x="3389" y="569"/>
                  </a:cubicBezTo>
                  <a:cubicBezTo>
                    <a:pt x="3614" y="380"/>
                    <a:pt x="3970" y="71"/>
                    <a:pt x="4304" y="71"/>
                  </a:cubicBezTo>
                  <a:cubicBezTo>
                    <a:pt x="4349" y="71"/>
                    <a:pt x="4394" y="77"/>
                    <a:pt x="4438" y="89"/>
                  </a:cubicBezTo>
                  <a:cubicBezTo>
                    <a:pt x="4652" y="151"/>
                    <a:pt x="4724" y="393"/>
                    <a:pt x="4762" y="590"/>
                  </a:cubicBezTo>
                  <a:cubicBezTo>
                    <a:pt x="4793" y="769"/>
                    <a:pt x="4800" y="952"/>
                    <a:pt x="4779" y="1131"/>
                  </a:cubicBezTo>
                  <a:cubicBezTo>
                    <a:pt x="4738" y="1507"/>
                    <a:pt x="4607" y="1866"/>
                    <a:pt x="4455" y="2208"/>
                  </a:cubicBezTo>
                  <a:cubicBezTo>
                    <a:pt x="4276" y="2608"/>
                    <a:pt x="4079" y="2998"/>
                    <a:pt x="3879" y="3388"/>
                  </a:cubicBezTo>
                  <a:cubicBezTo>
                    <a:pt x="3703" y="3736"/>
                    <a:pt x="3523" y="4082"/>
                    <a:pt x="3337" y="4425"/>
                  </a:cubicBezTo>
                  <a:lnTo>
                    <a:pt x="3337" y="4425"/>
                  </a:lnTo>
                  <a:cubicBezTo>
                    <a:pt x="2851" y="4721"/>
                    <a:pt x="2420" y="5096"/>
                    <a:pt x="2092" y="5551"/>
                  </a:cubicBezTo>
                  <a:cubicBezTo>
                    <a:pt x="1854" y="5886"/>
                    <a:pt x="1667" y="6258"/>
                    <a:pt x="1543" y="6652"/>
                  </a:cubicBezTo>
                  <a:cubicBezTo>
                    <a:pt x="1516" y="6738"/>
                    <a:pt x="1364" y="7148"/>
                    <a:pt x="1522" y="7200"/>
                  </a:cubicBezTo>
                  <a:cubicBezTo>
                    <a:pt x="1531" y="7203"/>
                    <a:pt x="1539" y="7204"/>
                    <a:pt x="1548" y="7204"/>
                  </a:cubicBezTo>
                  <a:cubicBezTo>
                    <a:pt x="1623" y="7204"/>
                    <a:pt x="1700" y="7116"/>
                    <a:pt x="1743" y="7073"/>
                  </a:cubicBezTo>
                  <a:cubicBezTo>
                    <a:pt x="1878" y="6924"/>
                    <a:pt x="2002" y="6765"/>
                    <a:pt x="2112" y="6596"/>
                  </a:cubicBezTo>
                  <a:cubicBezTo>
                    <a:pt x="2516" y="6017"/>
                    <a:pt x="2868" y="5399"/>
                    <a:pt x="3213" y="4782"/>
                  </a:cubicBezTo>
                  <a:cubicBezTo>
                    <a:pt x="3267" y="4685"/>
                    <a:pt x="3321" y="4588"/>
                    <a:pt x="3374" y="4490"/>
                  </a:cubicBezTo>
                  <a:lnTo>
                    <a:pt x="3374" y="4490"/>
                  </a:lnTo>
                  <a:cubicBezTo>
                    <a:pt x="3748" y="4263"/>
                    <a:pt x="4152" y="4083"/>
                    <a:pt x="4566" y="3947"/>
                  </a:cubicBezTo>
                  <a:cubicBezTo>
                    <a:pt x="5110" y="3766"/>
                    <a:pt x="5684" y="3650"/>
                    <a:pt x="6259" y="3650"/>
                  </a:cubicBezTo>
                  <a:cubicBezTo>
                    <a:pt x="6267" y="3650"/>
                    <a:pt x="6275" y="3650"/>
                    <a:pt x="6284" y="3650"/>
                  </a:cubicBezTo>
                  <a:cubicBezTo>
                    <a:pt x="6632" y="3650"/>
                    <a:pt x="7126" y="3677"/>
                    <a:pt x="7378" y="3964"/>
                  </a:cubicBezTo>
                  <a:cubicBezTo>
                    <a:pt x="7560" y="4174"/>
                    <a:pt x="7481" y="4488"/>
                    <a:pt x="7391" y="4719"/>
                  </a:cubicBezTo>
                  <a:cubicBezTo>
                    <a:pt x="7250" y="5096"/>
                    <a:pt x="7022" y="5437"/>
                    <a:pt x="6788" y="5755"/>
                  </a:cubicBezTo>
                  <a:cubicBezTo>
                    <a:pt x="6471" y="6184"/>
                    <a:pt x="6127" y="6592"/>
                    <a:pt x="5758" y="6978"/>
                  </a:cubicBezTo>
                  <a:lnTo>
                    <a:pt x="5758" y="6978"/>
                  </a:lnTo>
                  <a:cubicBezTo>
                    <a:pt x="5715" y="6974"/>
                    <a:pt x="5672" y="6972"/>
                    <a:pt x="5629" y="6972"/>
                  </a:cubicBezTo>
                  <a:cubicBezTo>
                    <a:pt x="5494" y="6972"/>
                    <a:pt x="5359" y="6989"/>
                    <a:pt x="5228" y="7017"/>
                  </a:cubicBezTo>
                  <a:cubicBezTo>
                    <a:pt x="4880" y="7086"/>
                    <a:pt x="4559" y="7266"/>
                    <a:pt x="4314" y="7524"/>
                  </a:cubicBezTo>
                  <a:cubicBezTo>
                    <a:pt x="4117" y="7738"/>
                    <a:pt x="3893" y="8056"/>
                    <a:pt x="3879" y="8363"/>
                  </a:cubicBezTo>
                  <a:cubicBezTo>
                    <a:pt x="3874" y="8470"/>
                    <a:pt x="3916" y="8506"/>
                    <a:pt x="3977" y="8506"/>
                  </a:cubicBezTo>
                  <a:cubicBezTo>
                    <a:pt x="4075" y="8506"/>
                    <a:pt x="4221" y="8411"/>
                    <a:pt x="4290" y="8366"/>
                  </a:cubicBezTo>
                  <a:cubicBezTo>
                    <a:pt x="4604" y="8163"/>
                    <a:pt x="4886" y="7907"/>
                    <a:pt x="5162" y="7652"/>
                  </a:cubicBezTo>
                  <a:cubicBezTo>
                    <a:pt x="5374" y="7455"/>
                    <a:pt x="5579" y="7253"/>
                    <a:pt x="5779" y="7045"/>
                  </a:cubicBezTo>
                  <a:lnTo>
                    <a:pt x="5779" y="7045"/>
                  </a:lnTo>
                  <a:cubicBezTo>
                    <a:pt x="5874" y="7056"/>
                    <a:pt x="5970" y="7076"/>
                    <a:pt x="6063" y="7107"/>
                  </a:cubicBezTo>
                  <a:cubicBezTo>
                    <a:pt x="6729" y="7324"/>
                    <a:pt x="6932" y="8083"/>
                    <a:pt x="6756" y="8708"/>
                  </a:cubicBezTo>
                  <a:cubicBezTo>
                    <a:pt x="6656" y="9053"/>
                    <a:pt x="6456" y="9357"/>
                    <a:pt x="6180" y="9588"/>
                  </a:cubicBezTo>
                  <a:cubicBezTo>
                    <a:pt x="6156" y="9612"/>
                    <a:pt x="6178" y="9645"/>
                    <a:pt x="6205" y="9645"/>
                  </a:cubicBezTo>
                  <a:cubicBezTo>
                    <a:pt x="6213" y="9645"/>
                    <a:pt x="6221" y="9642"/>
                    <a:pt x="6229" y="9636"/>
                  </a:cubicBezTo>
                  <a:cubicBezTo>
                    <a:pt x="6750" y="9188"/>
                    <a:pt x="7039" y="8446"/>
                    <a:pt x="6808" y="7773"/>
                  </a:cubicBezTo>
                  <a:cubicBezTo>
                    <a:pt x="6715" y="7480"/>
                    <a:pt x="6505" y="7235"/>
                    <a:pt x="6225" y="7100"/>
                  </a:cubicBezTo>
                  <a:cubicBezTo>
                    <a:pt x="6102" y="7040"/>
                    <a:pt x="5970" y="7004"/>
                    <a:pt x="5835" y="6986"/>
                  </a:cubicBezTo>
                  <a:lnTo>
                    <a:pt x="5835" y="6986"/>
                  </a:lnTo>
                  <a:cubicBezTo>
                    <a:pt x="5971" y="6842"/>
                    <a:pt x="6105" y="6695"/>
                    <a:pt x="6235" y="6545"/>
                  </a:cubicBezTo>
                  <a:cubicBezTo>
                    <a:pt x="6570" y="6175"/>
                    <a:pt x="6870" y="5779"/>
                    <a:pt x="7139" y="5361"/>
                  </a:cubicBezTo>
                  <a:cubicBezTo>
                    <a:pt x="7326" y="5058"/>
                    <a:pt x="7522" y="4713"/>
                    <a:pt x="7550" y="4350"/>
                  </a:cubicBezTo>
                  <a:cubicBezTo>
                    <a:pt x="7600" y="3720"/>
                    <a:pt x="6917" y="3580"/>
                    <a:pt x="6309" y="3580"/>
                  </a:cubicBezTo>
                  <a:cubicBezTo>
                    <a:pt x="6037" y="3580"/>
                    <a:pt x="5781" y="3608"/>
                    <a:pt x="5611" y="3633"/>
                  </a:cubicBezTo>
                  <a:cubicBezTo>
                    <a:pt x="4874" y="3735"/>
                    <a:pt x="4113" y="3976"/>
                    <a:pt x="3445" y="4361"/>
                  </a:cubicBezTo>
                  <a:lnTo>
                    <a:pt x="3445" y="4361"/>
                  </a:lnTo>
                  <a:cubicBezTo>
                    <a:pt x="3821" y="3671"/>
                    <a:pt x="4183" y="2969"/>
                    <a:pt x="4507" y="2253"/>
                  </a:cubicBezTo>
                  <a:cubicBezTo>
                    <a:pt x="4662" y="1908"/>
                    <a:pt x="4797" y="1542"/>
                    <a:pt x="4842" y="1162"/>
                  </a:cubicBezTo>
                  <a:cubicBezTo>
                    <a:pt x="4866" y="986"/>
                    <a:pt x="4862" y="807"/>
                    <a:pt x="4838" y="631"/>
                  </a:cubicBezTo>
                  <a:cubicBezTo>
                    <a:pt x="4811" y="455"/>
                    <a:pt x="4762" y="245"/>
                    <a:pt x="4628" y="117"/>
                  </a:cubicBezTo>
                  <a:cubicBezTo>
                    <a:pt x="4539" y="33"/>
                    <a:pt x="4434" y="1"/>
                    <a:pt x="4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_1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>
            <a:spLocks noGrp="1"/>
          </p:cNvSpPr>
          <p:nvPr>
            <p:ph type="title"/>
          </p:nvPr>
        </p:nvSpPr>
        <p:spPr>
          <a:xfrm flipH="1">
            <a:off x="5524375" y="4158875"/>
            <a:ext cx="2510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subTitle" idx="1"/>
          </p:nvPr>
        </p:nvSpPr>
        <p:spPr>
          <a:xfrm flipH="1">
            <a:off x="1398188" y="2061300"/>
            <a:ext cx="30675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6"/>
          <p:cNvSpPr txBox="1">
            <a:spLocks noGrp="1"/>
          </p:cNvSpPr>
          <p:nvPr>
            <p:ph type="title" idx="2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_1_1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7"/>
          <p:cNvSpPr txBox="1">
            <a:spLocks noGrp="1"/>
          </p:cNvSpPr>
          <p:nvPr>
            <p:ph type="subTitle" idx="1"/>
          </p:nvPr>
        </p:nvSpPr>
        <p:spPr>
          <a:xfrm flipH="1">
            <a:off x="1885300" y="4139050"/>
            <a:ext cx="5373300" cy="4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7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27"/>
          <p:cNvSpPr/>
          <p:nvPr/>
        </p:nvSpPr>
        <p:spPr>
          <a:xfrm>
            <a:off x="8397175" y="2216413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7"/>
          <p:cNvSpPr/>
          <p:nvPr/>
        </p:nvSpPr>
        <p:spPr>
          <a:xfrm>
            <a:off x="8362550" y="4580463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7"/>
          <p:cNvSpPr/>
          <p:nvPr/>
        </p:nvSpPr>
        <p:spPr>
          <a:xfrm>
            <a:off x="8791175" y="2956035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7"/>
          <p:cNvSpPr/>
          <p:nvPr/>
        </p:nvSpPr>
        <p:spPr>
          <a:xfrm>
            <a:off x="318500" y="1826898"/>
            <a:ext cx="1133231" cy="485424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7"/>
          <p:cNvSpPr/>
          <p:nvPr/>
        </p:nvSpPr>
        <p:spPr>
          <a:xfrm>
            <a:off x="161900" y="4303488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 txBox="1">
            <a:spLocks noGrp="1"/>
          </p:cNvSpPr>
          <p:nvPr>
            <p:ph type="title"/>
          </p:nvPr>
        </p:nvSpPr>
        <p:spPr>
          <a:xfrm>
            <a:off x="1177200" y="632200"/>
            <a:ext cx="3212700" cy="6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8"/>
          <p:cNvSpPr txBox="1">
            <a:spLocks noGrp="1"/>
          </p:cNvSpPr>
          <p:nvPr>
            <p:ph type="subTitle" idx="1"/>
          </p:nvPr>
        </p:nvSpPr>
        <p:spPr>
          <a:xfrm>
            <a:off x="1177200" y="1412600"/>
            <a:ext cx="3434700" cy="1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8"/>
          <p:cNvSpPr txBox="1"/>
          <p:nvPr/>
        </p:nvSpPr>
        <p:spPr>
          <a:xfrm>
            <a:off x="1177200" y="3430875"/>
            <a:ext cx="311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7342677" y="307100"/>
            <a:ext cx="964422" cy="413123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8"/>
          <p:cNvSpPr/>
          <p:nvPr/>
        </p:nvSpPr>
        <p:spPr>
          <a:xfrm>
            <a:off x="5717050" y="2664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8"/>
          <p:cNvSpPr/>
          <p:nvPr/>
        </p:nvSpPr>
        <p:spPr>
          <a:xfrm>
            <a:off x="5125050" y="47085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8"/>
          <p:cNvSpPr/>
          <p:nvPr/>
        </p:nvSpPr>
        <p:spPr>
          <a:xfrm>
            <a:off x="6499225" y="4584138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8"/>
          <p:cNvSpPr/>
          <p:nvPr/>
        </p:nvSpPr>
        <p:spPr>
          <a:xfrm>
            <a:off x="8715825" y="46198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9"/>
          <p:cNvSpPr/>
          <p:nvPr/>
        </p:nvSpPr>
        <p:spPr>
          <a:xfrm>
            <a:off x="5945500" y="513175"/>
            <a:ext cx="1291851" cy="553378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9"/>
          <p:cNvSpPr/>
          <p:nvPr/>
        </p:nvSpPr>
        <p:spPr>
          <a:xfrm>
            <a:off x="4633925" y="2565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"/>
          <p:cNvSpPr/>
          <p:nvPr/>
        </p:nvSpPr>
        <p:spPr>
          <a:xfrm>
            <a:off x="8163800" y="13582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9"/>
          <p:cNvSpPr/>
          <p:nvPr/>
        </p:nvSpPr>
        <p:spPr>
          <a:xfrm>
            <a:off x="5698300" y="3542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9"/>
          <p:cNvSpPr/>
          <p:nvPr/>
        </p:nvSpPr>
        <p:spPr>
          <a:xfrm>
            <a:off x="7097400" y="3542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9"/>
          <p:cNvSpPr/>
          <p:nvPr/>
        </p:nvSpPr>
        <p:spPr>
          <a:xfrm>
            <a:off x="3314400" y="8142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>
            <a:off x="749105" y="292225"/>
            <a:ext cx="1399872" cy="599651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9"/>
          <p:cNvSpPr/>
          <p:nvPr/>
        </p:nvSpPr>
        <p:spPr>
          <a:xfrm>
            <a:off x="4633925" y="10275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9"/>
          <p:cNvSpPr/>
          <p:nvPr/>
        </p:nvSpPr>
        <p:spPr>
          <a:xfrm>
            <a:off x="2216550" y="10275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9"/>
          <p:cNvSpPr/>
          <p:nvPr/>
        </p:nvSpPr>
        <p:spPr>
          <a:xfrm>
            <a:off x="3080900" y="3542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9"/>
          <p:cNvSpPr/>
          <p:nvPr/>
        </p:nvSpPr>
        <p:spPr>
          <a:xfrm>
            <a:off x="542152" y="1655996"/>
            <a:ext cx="981029" cy="420226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9"/>
          <p:cNvSpPr/>
          <p:nvPr/>
        </p:nvSpPr>
        <p:spPr>
          <a:xfrm>
            <a:off x="363625" y="42537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9"/>
          <p:cNvSpPr/>
          <p:nvPr/>
        </p:nvSpPr>
        <p:spPr>
          <a:xfrm>
            <a:off x="1937425" y="46903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9"/>
          <p:cNvSpPr/>
          <p:nvPr/>
        </p:nvSpPr>
        <p:spPr>
          <a:xfrm>
            <a:off x="1000225" y="30344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9"/>
          <p:cNvSpPr/>
          <p:nvPr/>
        </p:nvSpPr>
        <p:spPr>
          <a:xfrm>
            <a:off x="296850" y="40684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9"/>
          <p:cNvSpPr/>
          <p:nvPr/>
        </p:nvSpPr>
        <p:spPr>
          <a:xfrm>
            <a:off x="7729975" y="3320200"/>
            <a:ext cx="1222748" cy="523776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9"/>
          <p:cNvSpPr/>
          <p:nvPr/>
        </p:nvSpPr>
        <p:spPr>
          <a:xfrm>
            <a:off x="6658550" y="45638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9"/>
          <p:cNvSpPr/>
          <p:nvPr/>
        </p:nvSpPr>
        <p:spPr>
          <a:xfrm>
            <a:off x="8382950" y="45995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9"/>
          <p:cNvSpPr/>
          <p:nvPr/>
        </p:nvSpPr>
        <p:spPr>
          <a:xfrm>
            <a:off x="5870475" y="43250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9"/>
          <p:cNvSpPr/>
          <p:nvPr/>
        </p:nvSpPr>
        <p:spPr>
          <a:xfrm>
            <a:off x="7369850" y="38087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9"/>
          <p:cNvSpPr/>
          <p:nvPr/>
        </p:nvSpPr>
        <p:spPr>
          <a:xfrm>
            <a:off x="8303750" y="20217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9"/>
          <p:cNvSpPr/>
          <p:nvPr/>
        </p:nvSpPr>
        <p:spPr>
          <a:xfrm>
            <a:off x="4093518" y="4276000"/>
            <a:ext cx="1399872" cy="599651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9"/>
          <p:cNvSpPr/>
          <p:nvPr/>
        </p:nvSpPr>
        <p:spPr>
          <a:xfrm>
            <a:off x="1203950" y="33714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9"/>
          <p:cNvSpPr/>
          <p:nvPr/>
        </p:nvSpPr>
        <p:spPr>
          <a:xfrm>
            <a:off x="325750" y="14707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0"/>
          <p:cNvGrpSpPr/>
          <p:nvPr/>
        </p:nvGrpSpPr>
        <p:grpSpPr>
          <a:xfrm flipH="1">
            <a:off x="7202166" y="3969648"/>
            <a:ext cx="1523727" cy="1938980"/>
            <a:chOff x="2298078" y="2174373"/>
            <a:chExt cx="1523727" cy="1938980"/>
          </a:xfrm>
        </p:grpSpPr>
        <p:sp>
          <p:nvSpPr>
            <p:cNvPr id="518" name="Google Shape;518;p30"/>
            <p:cNvSpPr/>
            <p:nvPr/>
          </p:nvSpPr>
          <p:spPr>
            <a:xfrm>
              <a:off x="2298078" y="2362298"/>
              <a:ext cx="792238" cy="1702342"/>
            </a:xfrm>
            <a:custGeom>
              <a:avLst/>
              <a:gdLst/>
              <a:ahLst/>
              <a:cxnLst/>
              <a:rect l="l" t="t" r="r" b="b"/>
              <a:pathLst>
                <a:path w="6977" h="14992" extrusionOk="0">
                  <a:moveTo>
                    <a:pt x="4908" y="0"/>
                  </a:moveTo>
                  <a:cubicBezTo>
                    <a:pt x="4127" y="0"/>
                    <a:pt x="2396" y="1563"/>
                    <a:pt x="1725" y="3549"/>
                  </a:cubicBezTo>
                  <a:cubicBezTo>
                    <a:pt x="0" y="8671"/>
                    <a:pt x="5874" y="14992"/>
                    <a:pt x="6615" y="14992"/>
                  </a:cubicBezTo>
                  <a:cubicBezTo>
                    <a:pt x="6631" y="14992"/>
                    <a:pt x="6645" y="14989"/>
                    <a:pt x="6656" y="14983"/>
                  </a:cubicBezTo>
                  <a:cubicBezTo>
                    <a:pt x="6977" y="14807"/>
                    <a:pt x="4869" y="12254"/>
                    <a:pt x="4579" y="7627"/>
                  </a:cubicBezTo>
                  <a:cubicBezTo>
                    <a:pt x="4303" y="3266"/>
                    <a:pt x="5848" y="412"/>
                    <a:pt x="5096" y="40"/>
                  </a:cubicBezTo>
                  <a:cubicBezTo>
                    <a:pt x="5042" y="13"/>
                    <a:pt x="4979" y="0"/>
                    <a:pt x="4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2511211" y="2804800"/>
              <a:ext cx="1310594" cy="902950"/>
            </a:xfrm>
            <a:custGeom>
              <a:avLst/>
              <a:gdLst/>
              <a:ahLst/>
              <a:cxnLst/>
              <a:rect l="l" t="t" r="r" b="b"/>
              <a:pathLst>
                <a:path w="11542" h="7952" extrusionOk="0">
                  <a:moveTo>
                    <a:pt x="10464" y="0"/>
                  </a:moveTo>
                  <a:cubicBezTo>
                    <a:pt x="9360" y="0"/>
                    <a:pt x="7477" y="1431"/>
                    <a:pt x="5189" y="3195"/>
                  </a:cubicBezTo>
                  <a:cubicBezTo>
                    <a:pt x="1729" y="5862"/>
                    <a:pt x="0" y="7194"/>
                    <a:pt x="249" y="7680"/>
                  </a:cubicBezTo>
                  <a:cubicBezTo>
                    <a:pt x="343" y="7863"/>
                    <a:pt x="698" y="7951"/>
                    <a:pt x="1227" y="7951"/>
                  </a:cubicBezTo>
                  <a:cubicBezTo>
                    <a:pt x="3846" y="7951"/>
                    <a:pt x="10737" y="5784"/>
                    <a:pt x="11417" y="2170"/>
                  </a:cubicBezTo>
                  <a:cubicBezTo>
                    <a:pt x="11531" y="1560"/>
                    <a:pt x="11541" y="521"/>
                    <a:pt x="10982" y="145"/>
                  </a:cubicBezTo>
                  <a:cubicBezTo>
                    <a:pt x="10836" y="46"/>
                    <a:pt x="10663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2601710" y="2575657"/>
              <a:ext cx="924297" cy="1215212"/>
            </a:xfrm>
            <a:custGeom>
              <a:avLst/>
              <a:gdLst/>
              <a:ahLst/>
              <a:cxnLst/>
              <a:rect l="l" t="t" r="r" b="b"/>
              <a:pathLst>
                <a:path w="8140" h="10702" extrusionOk="0">
                  <a:moveTo>
                    <a:pt x="6873" y="0"/>
                  </a:moveTo>
                  <a:cubicBezTo>
                    <a:pt x="6114" y="0"/>
                    <a:pt x="4827" y="533"/>
                    <a:pt x="3854" y="1256"/>
                  </a:cubicBezTo>
                  <a:cubicBezTo>
                    <a:pt x="0" y="4123"/>
                    <a:pt x="300" y="10540"/>
                    <a:pt x="873" y="10699"/>
                  </a:cubicBezTo>
                  <a:cubicBezTo>
                    <a:pt x="880" y="10701"/>
                    <a:pt x="887" y="10702"/>
                    <a:pt x="894" y="10702"/>
                  </a:cubicBezTo>
                  <a:cubicBezTo>
                    <a:pt x="1122" y="10702"/>
                    <a:pt x="1421" y="9727"/>
                    <a:pt x="3185" y="7442"/>
                  </a:cubicBezTo>
                  <a:cubicBezTo>
                    <a:pt x="3571" y="6942"/>
                    <a:pt x="3796" y="6676"/>
                    <a:pt x="4020" y="6400"/>
                  </a:cubicBezTo>
                  <a:cubicBezTo>
                    <a:pt x="5055" y="5123"/>
                    <a:pt x="8139" y="1018"/>
                    <a:pt x="7415" y="179"/>
                  </a:cubicBezTo>
                  <a:cubicBezTo>
                    <a:pt x="7309" y="56"/>
                    <a:pt x="7119" y="0"/>
                    <a:pt x="6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2314883" y="2174373"/>
              <a:ext cx="1328989" cy="1938980"/>
            </a:xfrm>
            <a:custGeom>
              <a:avLst/>
              <a:gdLst/>
              <a:ahLst/>
              <a:cxnLst/>
              <a:rect l="l" t="t" r="r" b="b"/>
              <a:pathLst>
                <a:path w="11704" h="17076" extrusionOk="0">
                  <a:moveTo>
                    <a:pt x="11704" y="1"/>
                  </a:moveTo>
                  <a:cubicBezTo>
                    <a:pt x="10928" y="177"/>
                    <a:pt x="10162" y="401"/>
                    <a:pt x="9416" y="674"/>
                  </a:cubicBezTo>
                  <a:lnTo>
                    <a:pt x="9099" y="2202"/>
                  </a:lnTo>
                  <a:lnTo>
                    <a:pt x="8671" y="956"/>
                  </a:lnTo>
                  <a:cubicBezTo>
                    <a:pt x="8119" y="1181"/>
                    <a:pt x="7526" y="1446"/>
                    <a:pt x="6918" y="1767"/>
                  </a:cubicBezTo>
                  <a:cubicBezTo>
                    <a:pt x="7043" y="2164"/>
                    <a:pt x="7163" y="2557"/>
                    <a:pt x="7288" y="2954"/>
                  </a:cubicBezTo>
                  <a:cubicBezTo>
                    <a:pt x="7063" y="2613"/>
                    <a:pt x="6839" y="2271"/>
                    <a:pt x="6611" y="1933"/>
                  </a:cubicBezTo>
                  <a:cubicBezTo>
                    <a:pt x="6256" y="2126"/>
                    <a:pt x="5897" y="2340"/>
                    <a:pt x="5542" y="2571"/>
                  </a:cubicBezTo>
                  <a:lnTo>
                    <a:pt x="5832" y="3499"/>
                  </a:lnTo>
                  <a:lnTo>
                    <a:pt x="5124" y="2851"/>
                  </a:lnTo>
                  <a:cubicBezTo>
                    <a:pt x="4641" y="3189"/>
                    <a:pt x="4179" y="3551"/>
                    <a:pt x="3737" y="3944"/>
                  </a:cubicBezTo>
                  <a:cubicBezTo>
                    <a:pt x="3937" y="4272"/>
                    <a:pt x="4138" y="4603"/>
                    <a:pt x="4338" y="4931"/>
                  </a:cubicBezTo>
                  <a:cubicBezTo>
                    <a:pt x="4058" y="4676"/>
                    <a:pt x="3779" y="4417"/>
                    <a:pt x="3499" y="4162"/>
                  </a:cubicBezTo>
                  <a:cubicBezTo>
                    <a:pt x="3254" y="4396"/>
                    <a:pt x="3013" y="4641"/>
                    <a:pt x="2782" y="4900"/>
                  </a:cubicBezTo>
                  <a:lnTo>
                    <a:pt x="3178" y="5804"/>
                  </a:lnTo>
                  <a:lnTo>
                    <a:pt x="3178" y="5804"/>
                  </a:lnTo>
                  <a:lnTo>
                    <a:pt x="2450" y="5283"/>
                  </a:lnTo>
                  <a:cubicBezTo>
                    <a:pt x="2188" y="5597"/>
                    <a:pt x="1943" y="5928"/>
                    <a:pt x="1719" y="6273"/>
                  </a:cubicBezTo>
                  <a:lnTo>
                    <a:pt x="2999" y="7774"/>
                  </a:lnTo>
                  <a:lnTo>
                    <a:pt x="1250" y="7067"/>
                  </a:lnTo>
                  <a:cubicBezTo>
                    <a:pt x="1174" y="7208"/>
                    <a:pt x="1098" y="7353"/>
                    <a:pt x="1029" y="7505"/>
                  </a:cubicBezTo>
                  <a:cubicBezTo>
                    <a:pt x="925" y="7719"/>
                    <a:pt x="829" y="7940"/>
                    <a:pt x="742" y="8167"/>
                  </a:cubicBezTo>
                  <a:lnTo>
                    <a:pt x="2178" y="8868"/>
                  </a:lnTo>
                  <a:lnTo>
                    <a:pt x="591" y="8578"/>
                  </a:lnTo>
                  <a:cubicBezTo>
                    <a:pt x="501" y="8847"/>
                    <a:pt x="415" y="9123"/>
                    <a:pt x="346" y="9413"/>
                  </a:cubicBezTo>
                  <a:lnTo>
                    <a:pt x="970" y="9717"/>
                  </a:lnTo>
                  <a:lnTo>
                    <a:pt x="970" y="9717"/>
                  </a:lnTo>
                  <a:lnTo>
                    <a:pt x="301" y="9592"/>
                  </a:lnTo>
                  <a:cubicBezTo>
                    <a:pt x="256" y="9786"/>
                    <a:pt x="215" y="9982"/>
                    <a:pt x="180" y="10182"/>
                  </a:cubicBezTo>
                  <a:cubicBezTo>
                    <a:pt x="149" y="10351"/>
                    <a:pt x="125" y="10520"/>
                    <a:pt x="104" y="10690"/>
                  </a:cubicBezTo>
                  <a:lnTo>
                    <a:pt x="1619" y="11004"/>
                  </a:lnTo>
                  <a:lnTo>
                    <a:pt x="70" y="10993"/>
                  </a:lnTo>
                  <a:cubicBezTo>
                    <a:pt x="18" y="11500"/>
                    <a:pt x="1" y="12014"/>
                    <a:pt x="18" y="12529"/>
                  </a:cubicBezTo>
                  <a:lnTo>
                    <a:pt x="1219" y="12615"/>
                  </a:lnTo>
                  <a:lnTo>
                    <a:pt x="52" y="13194"/>
                  </a:lnTo>
                  <a:cubicBezTo>
                    <a:pt x="177" y="14692"/>
                    <a:pt x="546" y="16030"/>
                    <a:pt x="922" y="17076"/>
                  </a:cubicBezTo>
                  <a:cubicBezTo>
                    <a:pt x="1384" y="16344"/>
                    <a:pt x="1847" y="15610"/>
                    <a:pt x="2309" y="14878"/>
                  </a:cubicBezTo>
                  <a:cubicBezTo>
                    <a:pt x="2102" y="14716"/>
                    <a:pt x="1895" y="14554"/>
                    <a:pt x="1688" y="14395"/>
                  </a:cubicBezTo>
                  <a:lnTo>
                    <a:pt x="1688" y="14395"/>
                  </a:lnTo>
                  <a:lnTo>
                    <a:pt x="2402" y="14733"/>
                  </a:lnTo>
                  <a:lnTo>
                    <a:pt x="3013" y="13767"/>
                  </a:lnTo>
                  <a:lnTo>
                    <a:pt x="2457" y="13060"/>
                  </a:lnTo>
                  <a:lnTo>
                    <a:pt x="3303" y="13308"/>
                  </a:lnTo>
                  <a:lnTo>
                    <a:pt x="3806" y="12508"/>
                  </a:lnTo>
                  <a:lnTo>
                    <a:pt x="2878" y="11780"/>
                  </a:lnTo>
                  <a:lnTo>
                    <a:pt x="3979" y="12239"/>
                  </a:lnTo>
                  <a:cubicBezTo>
                    <a:pt x="4186" y="11907"/>
                    <a:pt x="4393" y="11580"/>
                    <a:pt x="4603" y="11252"/>
                  </a:cubicBezTo>
                  <a:cubicBezTo>
                    <a:pt x="4182" y="10928"/>
                    <a:pt x="3765" y="10603"/>
                    <a:pt x="3347" y="10276"/>
                  </a:cubicBezTo>
                  <a:lnTo>
                    <a:pt x="3347" y="10276"/>
                  </a:lnTo>
                  <a:cubicBezTo>
                    <a:pt x="3827" y="10503"/>
                    <a:pt x="4307" y="10731"/>
                    <a:pt x="4786" y="10959"/>
                  </a:cubicBezTo>
                  <a:cubicBezTo>
                    <a:pt x="5173" y="10348"/>
                    <a:pt x="5559" y="9737"/>
                    <a:pt x="5945" y="9127"/>
                  </a:cubicBezTo>
                  <a:lnTo>
                    <a:pt x="5407" y="8706"/>
                  </a:lnTo>
                  <a:lnTo>
                    <a:pt x="6077" y="8920"/>
                  </a:lnTo>
                  <a:cubicBezTo>
                    <a:pt x="6315" y="8537"/>
                    <a:pt x="6556" y="8157"/>
                    <a:pt x="6798" y="7778"/>
                  </a:cubicBezTo>
                  <a:cubicBezTo>
                    <a:pt x="6453" y="7508"/>
                    <a:pt x="6108" y="7243"/>
                    <a:pt x="5763" y="6974"/>
                  </a:cubicBezTo>
                  <a:lnTo>
                    <a:pt x="5763" y="6974"/>
                  </a:lnTo>
                  <a:lnTo>
                    <a:pt x="7263" y="7036"/>
                  </a:lnTo>
                  <a:cubicBezTo>
                    <a:pt x="7812" y="6170"/>
                    <a:pt x="8361" y="5300"/>
                    <a:pt x="8906" y="4434"/>
                  </a:cubicBezTo>
                  <a:lnTo>
                    <a:pt x="7947" y="4034"/>
                  </a:lnTo>
                  <a:lnTo>
                    <a:pt x="9127" y="4082"/>
                  </a:lnTo>
                  <a:cubicBezTo>
                    <a:pt x="9986" y="2723"/>
                    <a:pt x="10845" y="1364"/>
                    <a:pt x="1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2755683" y="2993632"/>
              <a:ext cx="577515" cy="682549"/>
            </a:xfrm>
            <a:custGeom>
              <a:avLst/>
              <a:gdLst/>
              <a:ahLst/>
              <a:cxnLst/>
              <a:rect l="l" t="t" r="r" b="b"/>
              <a:pathLst>
                <a:path w="5086" h="6011" fill="none" extrusionOk="0">
                  <a:moveTo>
                    <a:pt x="5086" y="0"/>
                  </a:moveTo>
                  <a:cubicBezTo>
                    <a:pt x="4206" y="514"/>
                    <a:pt x="3395" y="1139"/>
                    <a:pt x="2678" y="1863"/>
                  </a:cubicBezTo>
                  <a:cubicBezTo>
                    <a:pt x="1504" y="3043"/>
                    <a:pt x="594" y="4454"/>
                    <a:pt x="0" y="6010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187399" y="2901090"/>
              <a:ext cx="85844" cy="166237"/>
            </a:xfrm>
            <a:custGeom>
              <a:avLst/>
              <a:gdLst/>
              <a:ahLst/>
              <a:cxnLst/>
              <a:rect l="l" t="t" r="r" b="b"/>
              <a:pathLst>
                <a:path w="756" h="1464" extrusionOk="0">
                  <a:moveTo>
                    <a:pt x="519" y="1"/>
                  </a:moveTo>
                  <a:cubicBezTo>
                    <a:pt x="472" y="1"/>
                    <a:pt x="416" y="14"/>
                    <a:pt x="370" y="35"/>
                  </a:cubicBezTo>
                  <a:cubicBezTo>
                    <a:pt x="242" y="94"/>
                    <a:pt x="187" y="222"/>
                    <a:pt x="163" y="280"/>
                  </a:cubicBezTo>
                  <a:cubicBezTo>
                    <a:pt x="0" y="656"/>
                    <a:pt x="332" y="1422"/>
                    <a:pt x="352" y="1464"/>
                  </a:cubicBezTo>
                  <a:cubicBezTo>
                    <a:pt x="673" y="601"/>
                    <a:pt x="756" y="118"/>
                    <a:pt x="594" y="18"/>
                  </a:cubicBezTo>
                  <a:cubicBezTo>
                    <a:pt x="575" y="6"/>
                    <a:pt x="549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3305264" y="2894504"/>
              <a:ext cx="138077" cy="119228"/>
            </a:xfrm>
            <a:custGeom>
              <a:avLst/>
              <a:gdLst/>
              <a:ahLst/>
              <a:cxnLst/>
              <a:rect l="l" t="t" r="r" b="b"/>
              <a:pathLst>
                <a:path w="1216" h="1050" extrusionOk="0">
                  <a:moveTo>
                    <a:pt x="887" y="1"/>
                  </a:moveTo>
                  <a:cubicBezTo>
                    <a:pt x="796" y="1"/>
                    <a:pt x="716" y="35"/>
                    <a:pt x="674" y="55"/>
                  </a:cubicBezTo>
                  <a:cubicBezTo>
                    <a:pt x="298" y="218"/>
                    <a:pt x="18" y="1001"/>
                    <a:pt x="1" y="1049"/>
                  </a:cubicBezTo>
                  <a:cubicBezTo>
                    <a:pt x="829" y="639"/>
                    <a:pt x="1215" y="342"/>
                    <a:pt x="1167" y="159"/>
                  </a:cubicBezTo>
                  <a:cubicBezTo>
                    <a:pt x="1153" y="104"/>
                    <a:pt x="1070" y="45"/>
                    <a:pt x="991" y="17"/>
                  </a:cubicBezTo>
                  <a:cubicBezTo>
                    <a:pt x="956" y="5"/>
                    <a:pt x="920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3089860" y="2974442"/>
              <a:ext cx="85844" cy="166124"/>
            </a:xfrm>
            <a:custGeom>
              <a:avLst/>
              <a:gdLst/>
              <a:ahLst/>
              <a:cxnLst/>
              <a:rect l="l" t="t" r="r" b="b"/>
              <a:pathLst>
                <a:path w="756" h="1463" extrusionOk="0">
                  <a:moveTo>
                    <a:pt x="518" y="0"/>
                  </a:moveTo>
                  <a:cubicBezTo>
                    <a:pt x="470" y="0"/>
                    <a:pt x="414" y="13"/>
                    <a:pt x="369" y="35"/>
                  </a:cubicBezTo>
                  <a:cubicBezTo>
                    <a:pt x="242" y="93"/>
                    <a:pt x="187" y="217"/>
                    <a:pt x="162" y="280"/>
                  </a:cubicBezTo>
                  <a:cubicBezTo>
                    <a:pt x="0" y="652"/>
                    <a:pt x="331" y="1422"/>
                    <a:pt x="352" y="1463"/>
                  </a:cubicBezTo>
                  <a:cubicBezTo>
                    <a:pt x="673" y="600"/>
                    <a:pt x="756" y="117"/>
                    <a:pt x="594" y="17"/>
                  </a:cubicBezTo>
                  <a:cubicBezTo>
                    <a:pt x="575" y="5"/>
                    <a:pt x="548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3234750" y="3011914"/>
              <a:ext cx="167032" cy="65064"/>
            </a:xfrm>
            <a:custGeom>
              <a:avLst/>
              <a:gdLst/>
              <a:ahLst/>
              <a:cxnLst/>
              <a:rect l="l" t="t" r="r" b="b"/>
              <a:pathLst>
                <a:path w="1471" h="573" extrusionOk="0">
                  <a:moveTo>
                    <a:pt x="1239" y="0"/>
                  </a:moveTo>
                  <a:cubicBezTo>
                    <a:pt x="1008" y="0"/>
                    <a:pt x="595" y="127"/>
                    <a:pt x="1" y="381"/>
                  </a:cubicBezTo>
                  <a:cubicBezTo>
                    <a:pt x="35" y="394"/>
                    <a:pt x="507" y="573"/>
                    <a:pt x="889" y="573"/>
                  </a:cubicBezTo>
                  <a:cubicBezTo>
                    <a:pt x="1004" y="573"/>
                    <a:pt x="1110" y="557"/>
                    <a:pt x="1195" y="515"/>
                  </a:cubicBezTo>
                  <a:cubicBezTo>
                    <a:pt x="1253" y="488"/>
                    <a:pt x="1377" y="429"/>
                    <a:pt x="1429" y="298"/>
                  </a:cubicBezTo>
                  <a:cubicBezTo>
                    <a:pt x="1460" y="222"/>
                    <a:pt x="1471" y="119"/>
                    <a:pt x="1436" y="70"/>
                  </a:cubicBezTo>
                  <a:cubicBezTo>
                    <a:pt x="1404" y="24"/>
                    <a:pt x="1338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2918287" y="3342229"/>
              <a:ext cx="168508" cy="62112"/>
            </a:xfrm>
            <a:custGeom>
              <a:avLst/>
              <a:gdLst/>
              <a:ahLst/>
              <a:cxnLst/>
              <a:rect l="l" t="t" r="r" b="b"/>
              <a:pathLst>
                <a:path w="1484" h="547" extrusionOk="0">
                  <a:moveTo>
                    <a:pt x="1185" y="1"/>
                  </a:moveTo>
                  <a:cubicBezTo>
                    <a:pt x="943" y="1"/>
                    <a:pt x="548" y="87"/>
                    <a:pt x="0" y="260"/>
                  </a:cubicBezTo>
                  <a:cubicBezTo>
                    <a:pt x="35" y="280"/>
                    <a:pt x="570" y="547"/>
                    <a:pt x="967" y="547"/>
                  </a:cubicBezTo>
                  <a:cubicBezTo>
                    <a:pt x="1042" y="547"/>
                    <a:pt x="1112" y="537"/>
                    <a:pt x="1173" y="515"/>
                  </a:cubicBezTo>
                  <a:cubicBezTo>
                    <a:pt x="1235" y="491"/>
                    <a:pt x="1363" y="442"/>
                    <a:pt x="1428" y="318"/>
                  </a:cubicBezTo>
                  <a:cubicBezTo>
                    <a:pt x="1466" y="246"/>
                    <a:pt x="1484" y="142"/>
                    <a:pt x="1456" y="94"/>
                  </a:cubicBezTo>
                  <a:cubicBezTo>
                    <a:pt x="1421" y="32"/>
                    <a:pt x="1331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2951102" y="3092647"/>
              <a:ext cx="73467" cy="166691"/>
            </a:xfrm>
            <a:custGeom>
              <a:avLst/>
              <a:gdLst/>
              <a:ahLst/>
              <a:cxnLst/>
              <a:rect l="l" t="t" r="r" b="b"/>
              <a:pathLst>
                <a:path w="647" h="1468" extrusionOk="0">
                  <a:moveTo>
                    <a:pt x="398" y="0"/>
                  </a:moveTo>
                  <a:cubicBezTo>
                    <a:pt x="342" y="0"/>
                    <a:pt x="266" y="34"/>
                    <a:pt x="211" y="77"/>
                  </a:cubicBezTo>
                  <a:cubicBezTo>
                    <a:pt x="101" y="163"/>
                    <a:pt x="80" y="298"/>
                    <a:pt x="70" y="363"/>
                  </a:cubicBezTo>
                  <a:cubicBezTo>
                    <a:pt x="1" y="767"/>
                    <a:pt x="508" y="1429"/>
                    <a:pt x="539" y="1467"/>
                  </a:cubicBezTo>
                  <a:cubicBezTo>
                    <a:pt x="646" y="553"/>
                    <a:pt x="608" y="67"/>
                    <a:pt x="429" y="5"/>
                  </a:cubicBezTo>
                  <a:cubicBezTo>
                    <a:pt x="419" y="2"/>
                    <a:pt x="409" y="0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2845388" y="3222661"/>
              <a:ext cx="73353" cy="166691"/>
            </a:xfrm>
            <a:custGeom>
              <a:avLst/>
              <a:gdLst/>
              <a:ahLst/>
              <a:cxnLst/>
              <a:rect l="l" t="t" r="r" b="b"/>
              <a:pathLst>
                <a:path w="646" h="1468" extrusionOk="0">
                  <a:moveTo>
                    <a:pt x="397" y="1"/>
                  </a:moveTo>
                  <a:cubicBezTo>
                    <a:pt x="342" y="1"/>
                    <a:pt x="265" y="34"/>
                    <a:pt x="211" y="77"/>
                  </a:cubicBezTo>
                  <a:cubicBezTo>
                    <a:pt x="104" y="164"/>
                    <a:pt x="80" y="298"/>
                    <a:pt x="69" y="364"/>
                  </a:cubicBezTo>
                  <a:cubicBezTo>
                    <a:pt x="0" y="767"/>
                    <a:pt x="507" y="1430"/>
                    <a:pt x="539" y="1468"/>
                  </a:cubicBezTo>
                  <a:cubicBezTo>
                    <a:pt x="645" y="554"/>
                    <a:pt x="608" y="67"/>
                    <a:pt x="428" y="5"/>
                  </a:cubicBezTo>
                  <a:cubicBezTo>
                    <a:pt x="419" y="2"/>
                    <a:pt x="409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3029111" y="3077545"/>
              <a:ext cx="56094" cy="123769"/>
            </a:xfrm>
            <a:custGeom>
              <a:avLst/>
              <a:gdLst/>
              <a:ahLst/>
              <a:cxnLst/>
              <a:rect l="l" t="t" r="r" b="b"/>
              <a:pathLst>
                <a:path w="494" h="1090" extrusionOk="0">
                  <a:moveTo>
                    <a:pt x="333" y="0"/>
                  </a:moveTo>
                  <a:cubicBezTo>
                    <a:pt x="294" y="0"/>
                    <a:pt x="243" y="18"/>
                    <a:pt x="204" y="44"/>
                  </a:cubicBezTo>
                  <a:cubicBezTo>
                    <a:pt x="138" y="93"/>
                    <a:pt x="94" y="165"/>
                    <a:pt x="80" y="244"/>
                  </a:cubicBezTo>
                  <a:cubicBezTo>
                    <a:pt x="0" y="538"/>
                    <a:pt x="328" y="1059"/>
                    <a:pt x="345" y="1090"/>
                  </a:cubicBezTo>
                  <a:cubicBezTo>
                    <a:pt x="487" y="424"/>
                    <a:pt x="494" y="65"/>
                    <a:pt x="366" y="6"/>
                  </a:cubicBezTo>
                  <a:cubicBezTo>
                    <a:pt x="357" y="2"/>
                    <a:pt x="345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2915448" y="3198816"/>
              <a:ext cx="54277" cy="123202"/>
            </a:xfrm>
            <a:custGeom>
              <a:avLst/>
              <a:gdLst/>
              <a:ahLst/>
              <a:cxnLst/>
              <a:rect l="l" t="t" r="r" b="b"/>
              <a:pathLst>
                <a:path w="478" h="1085" extrusionOk="0">
                  <a:moveTo>
                    <a:pt x="293" y="1"/>
                  </a:moveTo>
                  <a:cubicBezTo>
                    <a:pt x="252" y="1"/>
                    <a:pt x="196" y="25"/>
                    <a:pt x="160" y="56"/>
                  </a:cubicBezTo>
                  <a:cubicBezTo>
                    <a:pt x="97" y="111"/>
                    <a:pt x="60" y="187"/>
                    <a:pt x="53" y="267"/>
                  </a:cubicBezTo>
                  <a:cubicBezTo>
                    <a:pt x="1" y="567"/>
                    <a:pt x="377" y="1057"/>
                    <a:pt x="398" y="1084"/>
                  </a:cubicBezTo>
                  <a:cubicBezTo>
                    <a:pt x="477" y="408"/>
                    <a:pt x="449" y="49"/>
                    <a:pt x="318" y="5"/>
                  </a:cubicBezTo>
                  <a:cubicBezTo>
                    <a:pt x="311" y="2"/>
                    <a:pt x="303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2814389" y="3321109"/>
              <a:ext cx="64383" cy="116048"/>
            </a:xfrm>
            <a:custGeom>
              <a:avLst/>
              <a:gdLst/>
              <a:ahLst/>
              <a:cxnLst/>
              <a:rect l="l" t="t" r="r" b="b"/>
              <a:pathLst>
                <a:path w="567" h="1022" extrusionOk="0">
                  <a:moveTo>
                    <a:pt x="201" y="1"/>
                  </a:moveTo>
                  <a:cubicBezTo>
                    <a:pt x="159" y="1"/>
                    <a:pt x="97" y="45"/>
                    <a:pt x="59" y="94"/>
                  </a:cubicBezTo>
                  <a:cubicBezTo>
                    <a:pt x="18" y="163"/>
                    <a:pt x="1" y="246"/>
                    <a:pt x="15" y="328"/>
                  </a:cubicBezTo>
                  <a:cubicBezTo>
                    <a:pt x="46" y="628"/>
                    <a:pt x="539" y="998"/>
                    <a:pt x="567" y="1022"/>
                  </a:cubicBezTo>
                  <a:cubicBezTo>
                    <a:pt x="463" y="349"/>
                    <a:pt x="339" y="7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3152880" y="3106728"/>
              <a:ext cx="124678" cy="44285"/>
            </a:xfrm>
            <a:custGeom>
              <a:avLst/>
              <a:gdLst/>
              <a:ahLst/>
              <a:cxnLst/>
              <a:rect l="l" t="t" r="r" b="b"/>
              <a:pathLst>
                <a:path w="1098" h="390" extrusionOk="0">
                  <a:moveTo>
                    <a:pt x="759" y="0"/>
                  </a:moveTo>
                  <a:cubicBezTo>
                    <a:pt x="579" y="0"/>
                    <a:pt x="326" y="31"/>
                    <a:pt x="1" y="91"/>
                  </a:cubicBezTo>
                  <a:cubicBezTo>
                    <a:pt x="29" y="107"/>
                    <a:pt x="456" y="390"/>
                    <a:pt x="754" y="390"/>
                  </a:cubicBezTo>
                  <a:cubicBezTo>
                    <a:pt x="784" y="390"/>
                    <a:pt x="812" y="387"/>
                    <a:pt x="839" y="381"/>
                  </a:cubicBezTo>
                  <a:cubicBezTo>
                    <a:pt x="919" y="367"/>
                    <a:pt x="991" y="326"/>
                    <a:pt x="1043" y="263"/>
                  </a:cubicBezTo>
                  <a:cubicBezTo>
                    <a:pt x="1077" y="212"/>
                    <a:pt x="1098" y="139"/>
                    <a:pt x="1084" y="101"/>
                  </a:cubicBezTo>
                  <a:cubicBezTo>
                    <a:pt x="1058" y="34"/>
                    <a:pt x="949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087930" y="3163502"/>
              <a:ext cx="124678" cy="44512"/>
            </a:xfrm>
            <a:custGeom>
              <a:avLst/>
              <a:gdLst/>
              <a:ahLst/>
              <a:cxnLst/>
              <a:rect l="l" t="t" r="r" b="b"/>
              <a:pathLst>
                <a:path w="1098" h="392" extrusionOk="0">
                  <a:moveTo>
                    <a:pt x="757" y="1"/>
                  </a:moveTo>
                  <a:cubicBezTo>
                    <a:pt x="578" y="1"/>
                    <a:pt x="326" y="31"/>
                    <a:pt x="0" y="91"/>
                  </a:cubicBezTo>
                  <a:cubicBezTo>
                    <a:pt x="25" y="110"/>
                    <a:pt x="448" y="391"/>
                    <a:pt x="748" y="391"/>
                  </a:cubicBezTo>
                  <a:cubicBezTo>
                    <a:pt x="780" y="391"/>
                    <a:pt x="810" y="388"/>
                    <a:pt x="838" y="381"/>
                  </a:cubicBezTo>
                  <a:cubicBezTo>
                    <a:pt x="918" y="371"/>
                    <a:pt x="990" y="326"/>
                    <a:pt x="1042" y="264"/>
                  </a:cubicBezTo>
                  <a:cubicBezTo>
                    <a:pt x="1076" y="212"/>
                    <a:pt x="1097" y="140"/>
                    <a:pt x="1083" y="102"/>
                  </a:cubicBezTo>
                  <a:cubicBezTo>
                    <a:pt x="1055" y="34"/>
                    <a:pt x="947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031041" y="3219028"/>
              <a:ext cx="160787" cy="57343"/>
            </a:xfrm>
            <a:custGeom>
              <a:avLst/>
              <a:gdLst/>
              <a:ahLst/>
              <a:cxnLst/>
              <a:rect l="l" t="t" r="r" b="b"/>
              <a:pathLst>
                <a:path w="1416" h="505" extrusionOk="0">
                  <a:moveTo>
                    <a:pt x="977" y="0"/>
                  </a:moveTo>
                  <a:cubicBezTo>
                    <a:pt x="746" y="0"/>
                    <a:pt x="421" y="39"/>
                    <a:pt x="1" y="116"/>
                  </a:cubicBezTo>
                  <a:cubicBezTo>
                    <a:pt x="35" y="141"/>
                    <a:pt x="584" y="505"/>
                    <a:pt x="969" y="505"/>
                  </a:cubicBezTo>
                  <a:cubicBezTo>
                    <a:pt x="1008" y="505"/>
                    <a:pt x="1046" y="501"/>
                    <a:pt x="1081" y="492"/>
                  </a:cubicBezTo>
                  <a:cubicBezTo>
                    <a:pt x="1139" y="475"/>
                    <a:pt x="1267" y="448"/>
                    <a:pt x="1343" y="337"/>
                  </a:cubicBezTo>
                  <a:cubicBezTo>
                    <a:pt x="1384" y="272"/>
                    <a:pt x="1415" y="178"/>
                    <a:pt x="1395" y="130"/>
                  </a:cubicBezTo>
                  <a:cubicBezTo>
                    <a:pt x="1359" y="43"/>
                    <a:pt x="1220" y="0"/>
                    <a:pt x="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2973131" y="3274213"/>
              <a:ext cx="124224" cy="45534"/>
            </a:xfrm>
            <a:custGeom>
              <a:avLst/>
              <a:gdLst/>
              <a:ahLst/>
              <a:cxnLst/>
              <a:rect l="l" t="t" r="r" b="b"/>
              <a:pathLst>
                <a:path w="1094" h="401" extrusionOk="0">
                  <a:moveTo>
                    <a:pt x="868" y="0"/>
                  </a:moveTo>
                  <a:cubicBezTo>
                    <a:pt x="689" y="0"/>
                    <a:pt x="399" y="61"/>
                    <a:pt x="0" y="182"/>
                  </a:cubicBezTo>
                  <a:cubicBezTo>
                    <a:pt x="26" y="194"/>
                    <a:pt x="427" y="400"/>
                    <a:pt x="720" y="400"/>
                  </a:cubicBezTo>
                  <a:cubicBezTo>
                    <a:pt x="772" y="400"/>
                    <a:pt x="820" y="394"/>
                    <a:pt x="863" y="379"/>
                  </a:cubicBezTo>
                  <a:cubicBezTo>
                    <a:pt x="939" y="355"/>
                    <a:pt x="1008" y="303"/>
                    <a:pt x="1049" y="234"/>
                  </a:cubicBezTo>
                  <a:cubicBezTo>
                    <a:pt x="1080" y="182"/>
                    <a:pt x="1094" y="106"/>
                    <a:pt x="1073" y="72"/>
                  </a:cubicBezTo>
                  <a:cubicBezTo>
                    <a:pt x="1048" y="24"/>
                    <a:pt x="979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2866962" y="3418421"/>
              <a:ext cx="123883" cy="46783"/>
            </a:xfrm>
            <a:custGeom>
              <a:avLst/>
              <a:gdLst/>
              <a:ahLst/>
              <a:cxnLst/>
              <a:rect l="l" t="t" r="r" b="b"/>
              <a:pathLst>
                <a:path w="1091" h="412" extrusionOk="0">
                  <a:moveTo>
                    <a:pt x="897" y="0"/>
                  </a:moveTo>
                  <a:cubicBezTo>
                    <a:pt x="722" y="0"/>
                    <a:pt x="423" y="78"/>
                    <a:pt x="0" y="234"/>
                  </a:cubicBezTo>
                  <a:cubicBezTo>
                    <a:pt x="28" y="245"/>
                    <a:pt x="400" y="411"/>
                    <a:pt x="688" y="411"/>
                  </a:cubicBezTo>
                  <a:cubicBezTo>
                    <a:pt x="756" y="411"/>
                    <a:pt x="820" y="402"/>
                    <a:pt x="873" y="379"/>
                  </a:cubicBezTo>
                  <a:cubicBezTo>
                    <a:pt x="952" y="355"/>
                    <a:pt x="1014" y="299"/>
                    <a:pt x="1056" y="227"/>
                  </a:cubicBezTo>
                  <a:cubicBezTo>
                    <a:pt x="1080" y="172"/>
                    <a:pt x="1090" y="96"/>
                    <a:pt x="1070" y="61"/>
                  </a:cubicBezTo>
                  <a:cubicBezTo>
                    <a:pt x="1044" y="21"/>
                    <a:pt x="987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2587630" y="2702151"/>
              <a:ext cx="304428" cy="840838"/>
            </a:xfrm>
            <a:custGeom>
              <a:avLst/>
              <a:gdLst/>
              <a:ahLst/>
              <a:cxnLst/>
              <a:rect l="l" t="t" r="r" b="b"/>
              <a:pathLst>
                <a:path w="2681" h="7405" fill="none" extrusionOk="0">
                  <a:moveTo>
                    <a:pt x="2681" y="0"/>
                  </a:moveTo>
                  <a:cubicBezTo>
                    <a:pt x="2032" y="787"/>
                    <a:pt x="1491" y="1656"/>
                    <a:pt x="1066" y="2584"/>
                  </a:cubicBezTo>
                  <a:cubicBezTo>
                    <a:pt x="380" y="4099"/>
                    <a:pt x="17" y="5741"/>
                    <a:pt x="0" y="7404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2748643" y="2644354"/>
              <a:ext cx="69833" cy="164080"/>
            </a:xfrm>
            <a:custGeom>
              <a:avLst/>
              <a:gdLst/>
              <a:ahLst/>
              <a:cxnLst/>
              <a:rect l="l" t="t" r="r" b="b"/>
              <a:pathLst>
                <a:path w="615" h="1445" extrusionOk="0">
                  <a:moveTo>
                    <a:pt x="322" y="1"/>
                  </a:moveTo>
                  <a:cubicBezTo>
                    <a:pt x="266" y="1"/>
                    <a:pt x="184" y="45"/>
                    <a:pt x="131" y="99"/>
                  </a:cubicBezTo>
                  <a:cubicBezTo>
                    <a:pt x="31" y="199"/>
                    <a:pt x="24" y="333"/>
                    <a:pt x="21" y="399"/>
                  </a:cubicBezTo>
                  <a:cubicBezTo>
                    <a:pt x="0" y="806"/>
                    <a:pt x="580" y="1410"/>
                    <a:pt x="614" y="1444"/>
                  </a:cubicBezTo>
                  <a:cubicBezTo>
                    <a:pt x="614" y="523"/>
                    <a:pt x="521" y="40"/>
                    <a:pt x="338" y="2"/>
                  </a:cubicBezTo>
                  <a:cubicBezTo>
                    <a:pt x="333" y="1"/>
                    <a:pt x="328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2871618" y="2581789"/>
              <a:ext cx="102763" cy="148637"/>
            </a:xfrm>
            <a:custGeom>
              <a:avLst/>
              <a:gdLst/>
              <a:ahLst/>
              <a:cxnLst/>
              <a:rect l="l" t="t" r="r" b="b"/>
              <a:pathLst>
                <a:path w="905" h="1309" extrusionOk="0">
                  <a:moveTo>
                    <a:pt x="594" y="1"/>
                  </a:moveTo>
                  <a:cubicBezTo>
                    <a:pt x="589" y="1"/>
                    <a:pt x="585" y="1"/>
                    <a:pt x="580" y="1"/>
                  </a:cubicBezTo>
                  <a:cubicBezTo>
                    <a:pt x="442" y="4"/>
                    <a:pt x="342" y="98"/>
                    <a:pt x="294" y="142"/>
                  </a:cubicBezTo>
                  <a:cubicBezTo>
                    <a:pt x="0" y="425"/>
                    <a:pt x="11" y="1260"/>
                    <a:pt x="11" y="1309"/>
                  </a:cubicBezTo>
                  <a:cubicBezTo>
                    <a:pt x="642" y="639"/>
                    <a:pt x="904" y="225"/>
                    <a:pt x="797" y="70"/>
                  </a:cubicBezTo>
                  <a:cubicBezTo>
                    <a:pt x="765" y="28"/>
                    <a:pt x="67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2682330" y="2746662"/>
              <a:ext cx="69947" cy="163966"/>
            </a:xfrm>
            <a:custGeom>
              <a:avLst/>
              <a:gdLst/>
              <a:ahLst/>
              <a:cxnLst/>
              <a:rect l="l" t="t" r="r" b="b"/>
              <a:pathLst>
                <a:path w="616" h="1444" extrusionOk="0">
                  <a:moveTo>
                    <a:pt x="322" y="0"/>
                  </a:moveTo>
                  <a:cubicBezTo>
                    <a:pt x="264" y="0"/>
                    <a:pt x="185" y="45"/>
                    <a:pt x="132" y="98"/>
                  </a:cubicBezTo>
                  <a:cubicBezTo>
                    <a:pt x="32" y="198"/>
                    <a:pt x="25" y="336"/>
                    <a:pt x="22" y="398"/>
                  </a:cubicBezTo>
                  <a:cubicBezTo>
                    <a:pt x="1" y="809"/>
                    <a:pt x="581" y="1409"/>
                    <a:pt x="615" y="1444"/>
                  </a:cubicBezTo>
                  <a:cubicBezTo>
                    <a:pt x="615" y="522"/>
                    <a:pt x="525" y="43"/>
                    <a:pt x="339" y="2"/>
                  </a:cubicBezTo>
                  <a:cubicBezTo>
                    <a:pt x="334" y="1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2821088" y="2701470"/>
              <a:ext cx="148637" cy="92430"/>
            </a:xfrm>
            <a:custGeom>
              <a:avLst/>
              <a:gdLst/>
              <a:ahLst/>
              <a:cxnLst/>
              <a:rect l="l" t="t" r="r" b="b"/>
              <a:pathLst>
                <a:path w="1309" h="814" extrusionOk="0">
                  <a:moveTo>
                    <a:pt x="1152" y="0"/>
                  </a:moveTo>
                  <a:cubicBezTo>
                    <a:pt x="956" y="0"/>
                    <a:pt x="573" y="271"/>
                    <a:pt x="0" y="814"/>
                  </a:cubicBezTo>
                  <a:cubicBezTo>
                    <a:pt x="3" y="814"/>
                    <a:pt x="6" y="814"/>
                    <a:pt x="12" y="814"/>
                  </a:cubicBezTo>
                  <a:cubicBezTo>
                    <a:pt x="123" y="814"/>
                    <a:pt x="896" y="807"/>
                    <a:pt x="1163" y="527"/>
                  </a:cubicBezTo>
                  <a:cubicBezTo>
                    <a:pt x="1208" y="479"/>
                    <a:pt x="1305" y="379"/>
                    <a:pt x="1308" y="241"/>
                  </a:cubicBezTo>
                  <a:cubicBezTo>
                    <a:pt x="1308" y="158"/>
                    <a:pt x="1280" y="58"/>
                    <a:pt x="1236" y="23"/>
                  </a:cubicBezTo>
                  <a:cubicBezTo>
                    <a:pt x="1213" y="8"/>
                    <a:pt x="1185" y="0"/>
                    <a:pt x="1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2634185" y="3121830"/>
              <a:ext cx="155677" cy="81415"/>
            </a:xfrm>
            <a:custGeom>
              <a:avLst/>
              <a:gdLst/>
              <a:ahLst/>
              <a:cxnLst/>
              <a:rect l="l" t="t" r="r" b="b"/>
              <a:pathLst>
                <a:path w="1371" h="717" extrusionOk="0">
                  <a:moveTo>
                    <a:pt x="1205" y="1"/>
                  </a:moveTo>
                  <a:cubicBezTo>
                    <a:pt x="999" y="1"/>
                    <a:pt x="599" y="234"/>
                    <a:pt x="1" y="696"/>
                  </a:cubicBezTo>
                  <a:cubicBezTo>
                    <a:pt x="21" y="699"/>
                    <a:pt x="173" y="716"/>
                    <a:pt x="368" y="716"/>
                  </a:cubicBezTo>
                  <a:cubicBezTo>
                    <a:pt x="644" y="716"/>
                    <a:pt x="1005" y="682"/>
                    <a:pt x="1187" y="524"/>
                  </a:cubicBezTo>
                  <a:cubicBezTo>
                    <a:pt x="1239" y="482"/>
                    <a:pt x="1343" y="393"/>
                    <a:pt x="1360" y="255"/>
                  </a:cubicBezTo>
                  <a:cubicBezTo>
                    <a:pt x="1370" y="172"/>
                    <a:pt x="1353" y="68"/>
                    <a:pt x="1312" y="34"/>
                  </a:cubicBezTo>
                  <a:cubicBezTo>
                    <a:pt x="1285" y="12"/>
                    <a:pt x="1250" y="1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2585586" y="2911650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4" y="1"/>
                  </a:moveTo>
                  <a:cubicBezTo>
                    <a:pt x="252" y="1"/>
                    <a:pt x="251" y="1"/>
                    <a:pt x="249" y="1"/>
                  </a:cubicBezTo>
                  <a:cubicBezTo>
                    <a:pt x="194" y="1"/>
                    <a:pt x="115" y="70"/>
                    <a:pt x="73" y="143"/>
                  </a:cubicBezTo>
                  <a:cubicBezTo>
                    <a:pt x="1" y="260"/>
                    <a:pt x="25" y="394"/>
                    <a:pt x="39" y="460"/>
                  </a:cubicBezTo>
                  <a:cubicBezTo>
                    <a:pt x="115" y="860"/>
                    <a:pt x="822" y="1309"/>
                    <a:pt x="863" y="1333"/>
                  </a:cubicBezTo>
                  <a:cubicBezTo>
                    <a:pt x="644" y="443"/>
                    <a:pt x="44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2531536" y="3070392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3" y="0"/>
                  </a:moveTo>
                  <a:cubicBezTo>
                    <a:pt x="252" y="0"/>
                    <a:pt x="251" y="0"/>
                    <a:pt x="249" y="0"/>
                  </a:cubicBezTo>
                  <a:cubicBezTo>
                    <a:pt x="194" y="0"/>
                    <a:pt x="118" y="69"/>
                    <a:pt x="73" y="142"/>
                  </a:cubicBezTo>
                  <a:cubicBezTo>
                    <a:pt x="1" y="259"/>
                    <a:pt x="25" y="394"/>
                    <a:pt x="39" y="459"/>
                  </a:cubicBezTo>
                  <a:cubicBezTo>
                    <a:pt x="114" y="860"/>
                    <a:pt x="822" y="1305"/>
                    <a:pt x="863" y="1332"/>
                  </a:cubicBezTo>
                  <a:cubicBezTo>
                    <a:pt x="644" y="445"/>
                    <a:pt x="44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2652240" y="2872589"/>
              <a:ext cx="63588" cy="116389"/>
            </a:xfrm>
            <a:custGeom>
              <a:avLst/>
              <a:gdLst/>
              <a:ahLst/>
              <a:cxnLst/>
              <a:rect l="l" t="t" r="r" b="b"/>
              <a:pathLst>
                <a:path w="560" h="1025" extrusionOk="0">
                  <a:moveTo>
                    <a:pt x="200" y="0"/>
                  </a:moveTo>
                  <a:cubicBezTo>
                    <a:pt x="162" y="0"/>
                    <a:pt x="100" y="45"/>
                    <a:pt x="62" y="93"/>
                  </a:cubicBezTo>
                  <a:cubicBezTo>
                    <a:pt x="18" y="162"/>
                    <a:pt x="0" y="245"/>
                    <a:pt x="14" y="324"/>
                  </a:cubicBezTo>
                  <a:cubicBezTo>
                    <a:pt x="42" y="625"/>
                    <a:pt x="532" y="1001"/>
                    <a:pt x="559" y="1025"/>
                  </a:cubicBezTo>
                  <a:cubicBezTo>
                    <a:pt x="463" y="352"/>
                    <a:pt x="342" y="1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584791" y="3027697"/>
              <a:ext cx="71877" cy="111733"/>
            </a:xfrm>
            <a:custGeom>
              <a:avLst/>
              <a:gdLst/>
              <a:ahLst/>
              <a:cxnLst/>
              <a:rect l="l" t="t" r="r" b="b"/>
              <a:pathLst>
                <a:path w="633" h="984" extrusionOk="0">
                  <a:moveTo>
                    <a:pt x="182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139" y="0"/>
                    <a:pt x="80" y="52"/>
                    <a:pt x="49" y="104"/>
                  </a:cubicBezTo>
                  <a:cubicBezTo>
                    <a:pt x="11" y="176"/>
                    <a:pt x="1" y="263"/>
                    <a:pt x="25" y="338"/>
                  </a:cubicBezTo>
                  <a:cubicBezTo>
                    <a:pt x="80" y="635"/>
                    <a:pt x="601" y="966"/>
                    <a:pt x="632" y="984"/>
                  </a:cubicBezTo>
                  <a:cubicBezTo>
                    <a:pt x="471" y="328"/>
                    <a:pt x="320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527221" y="3181216"/>
              <a:ext cx="92543" cy="94587"/>
            </a:xfrm>
            <a:custGeom>
              <a:avLst/>
              <a:gdLst/>
              <a:ahLst/>
              <a:cxnLst/>
              <a:rect l="l" t="t" r="r" b="b"/>
              <a:pathLst>
                <a:path w="815" h="833" extrusionOk="0">
                  <a:moveTo>
                    <a:pt x="142" y="0"/>
                  </a:moveTo>
                  <a:cubicBezTo>
                    <a:pt x="133" y="0"/>
                    <a:pt x="123" y="2"/>
                    <a:pt x="115" y="4"/>
                  </a:cubicBezTo>
                  <a:cubicBezTo>
                    <a:pt x="77" y="18"/>
                    <a:pt x="35" y="84"/>
                    <a:pt x="18" y="142"/>
                  </a:cubicBezTo>
                  <a:cubicBezTo>
                    <a:pt x="1" y="222"/>
                    <a:pt x="14" y="304"/>
                    <a:pt x="56" y="373"/>
                  </a:cubicBezTo>
                  <a:cubicBezTo>
                    <a:pt x="190" y="646"/>
                    <a:pt x="780" y="822"/>
                    <a:pt x="815" y="832"/>
                  </a:cubicBezTo>
                  <a:cubicBezTo>
                    <a:pt x="505" y="278"/>
                    <a:pt x="280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765449" y="2834550"/>
              <a:ext cx="119568" cy="53141"/>
            </a:xfrm>
            <a:custGeom>
              <a:avLst/>
              <a:gdLst/>
              <a:ahLst/>
              <a:cxnLst/>
              <a:rect l="l" t="t" r="r" b="b"/>
              <a:pathLst>
                <a:path w="1053" h="468" extrusionOk="0">
                  <a:moveTo>
                    <a:pt x="919" y="1"/>
                  </a:moveTo>
                  <a:cubicBezTo>
                    <a:pt x="760" y="1"/>
                    <a:pt x="455" y="134"/>
                    <a:pt x="0" y="404"/>
                  </a:cubicBezTo>
                  <a:cubicBezTo>
                    <a:pt x="24" y="411"/>
                    <a:pt x="272" y="468"/>
                    <a:pt x="513" y="468"/>
                  </a:cubicBezTo>
                  <a:cubicBezTo>
                    <a:pt x="655" y="468"/>
                    <a:pt x="795" y="448"/>
                    <a:pt x="887" y="387"/>
                  </a:cubicBezTo>
                  <a:cubicBezTo>
                    <a:pt x="960" y="345"/>
                    <a:pt x="1011" y="280"/>
                    <a:pt x="1039" y="204"/>
                  </a:cubicBezTo>
                  <a:cubicBezTo>
                    <a:pt x="1053" y="142"/>
                    <a:pt x="1049" y="66"/>
                    <a:pt x="1022" y="35"/>
                  </a:cubicBezTo>
                  <a:cubicBezTo>
                    <a:pt x="1000" y="12"/>
                    <a:pt x="966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724344" y="2910401"/>
              <a:ext cx="119568" cy="53255"/>
            </a:xfrm>
            <a:custGeom>
              <a:avLst/>
              <a:gdLst/>
              <a:ahLst/>
              <a:cxnLst/>
              <a:rect l="l" t="t" r="r" b="b"/>
              <a:pathLst>
                <a:path w="1053" h="469" extrusionOk="0">
                  <a:moveTo>
                    <a:pt x="916" y="1"/>
                  </a:moveTo>
                  <a:cubicBezTo>
                    <a:pt x="758" y="1"/>
                    <a:pt x="453" y="136"/>
                    <a:pt x="0" y="405"/>
                  </a:cubicBezTo>
                  <a:cubicBezTo>
                    <a:pt x="22" y="410"/>
                    <a:pt x="271" y="468"/>
                    <a:pt x="515" y="468"/>
                  </a:cubicBezTo>
                  <a:cubicBezTo>
                    <a:pt x="656" y="468"/>
                    <a:pt x="795" y="449"/>
                    <a:pt x="887" y="388"/>
                  </a:cubicBezTo>
                  <a:cubicBezTo>
                    <a:pt x="959" y="347"/>
                    <a:pt x="1011" y="281"/>
                    <a:pt x="1035" y="205"/>
                  </a:cubicBezTo>
                  <a:cubicBezTo>
                    <a:pt x="1052" y="143"/>
                    <a:pt x="1049" y="67"/>
                    <a:pt x="1018" y="36"/>
                  </a:cubicBezTo>
                  <a:cubicBezTo>
                    <a:pt x="997" y="13"/>
                    <a:pt x="963" y="1"/>
                    <a:pt x="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691414" y="2971717"/>
              <a:ext cx="153633" cy="68471"/>
            </a:xfrm>
            <a:custGeom>
              <a:avLst/>
              <a:gdLst/>
              <a:ahLst/>
              <a:cxnLst/>
              <a:rect l="l" t="t" r="r" b="b"/>
              <a:pathLst>
                <a:path w="1353" h="603" extrusionOk="0">
                  <a:moveTo>
                    <a:pt x="1181" y="0"/>
                  </a:moveTo>
                  <a:cubicBezTo>
                    <a:pt x="976" y="0"/>
                    <a:pt x="582" y="174"/>
                    <a:pt x="0" y="521"/>
                  </a:cubicBezTo>
                  <a:cubicBezTo>
                    <a:pt x="29" y="527"/>
                    <a:pt x="348" y="603"/>
                    <a:pt x="661" y="603"/>
                  </a:cubicBezTo>
                  <a:cubicBezTo>
                    <a:pt x="844" y="603"/>
                    <a:pt x="1024" y="577"/>
                    <a:pt x="1142" y="497"/>
                  </a:cubicBezTo>
                  <a:cubicBezTo>
                    <a:pt x="1194" y="462"/>
                    <a:pt x="1301" y="390"/>
                    <a:pt x="1336" y="262"/>
                  </a:cubicBezTo>
                  <a:cubicBezTo>
                    <a:pt x="1353" y="186"/>
                    <a:pt x="1349" y="86"/>
                    <a:pt x="1311" y="45"/>
                  </a:cubicBezTo>
                  <a:cubicBezTo>
                    <a:pt x="1284" y="15"/>
                    <a:pt x="1241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658826" y="3052564"/>
              <a:ext cx="115707" cy="59273"/>
            </a:xfrm>
            <a:custGeom>
              <a:avLst/>
              <a:gdLst/>
              <a:ahLst/>
              <a:cxnLst/>
              <a:rect l="l" t="t" r="r" b="b"/>
              <a:pathLst>
                <a:path w="1019" h="522" extrusionOk="0">
                  <a:moveTo>
                    <a:pt x="892" y="0"/>
                  </a:moveTo>
                  <a:cubicBezTo>
                    <a:pt x="740" y="0"/>
                    <a:pt x="442" y="168"/>
                    <a:pt x="1" y="502"/>
                  </a:cubicBezTo>
                  <a:cubicBezTo>
                    <a:pt x="16" y="505"/>
                    <a:pt x="143" y="521"/>
                    <a:pt x="300" y="521"/>
                  </a:cubicBezTo>
                  <a:cubicBezTo>
                    <a:pt x="501" y="521"/>
                    <a:pt x="751" y="495"/>
                    <a:pt x="881" y="385"/>
                  </a:cubicBezTo>
                  <a:cubicBezTo>
                    <a:pt x="946" y="340"/>
                    <a:pt x="991" y="268"/>
                    <a:pt x="1008" y="188"/>
                  </a:cubicBezTo>
                  <a:cubicBezTo>
                    <a:pt x="1019" y="126"/>
                    <a:pt x="1005" y="50"/>
                    <a:pt x="974" y="26"/>
                  </a:cubicBezTo>
                  <a:cubicBezTo>
                    <a:pt x="954" y="9"/>
                    <a:pt x="927" y="0"/>
                    <a:pt x="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611475" y="3224251"/>
              <a:ext cx="112982" cy="63474"/>
            </a:xfrm>
            <a:custGeom>
              <a:avLst/>
              <a:gdLst/>
              <a:ahLst/>
              <a:cxnLst/>
              <a:rect l="l" t="t" r="r" b="b"/>
              <a:pathLst>
                <a:path w="995" h="559" extrusionOk="0">
                  <a:moveTo>
                    <a:pt x="874" y="1"/>
                  </a:moveTo>
                  <a:cubicBezTo>
                    <a:pt x="723" y="1"/>
                    <a:pt x="433" y="184"/>
                    <a:pt x="0" y="553"/>
                  </a:cubicBezTo>
                  <a:cubicBezTo>
                    <a:pt x="11" y="554"/>
                    <a:pt x="71" y="558"/>
                    <a:pt x="155" y="558"/>
                  </a:cubicBezTo>
                  <a:cubicBezTo>
                    <a:pt x="361" y="558"/>
                    <a:pt x="716" y="535"/>
                    <a:pt x="870" y="388"/>
                  </a:cubicBezTo>
                  <a:cubicBezTo>
                    <a:pt x="936" y="336"/>
                    <a:pt x="977" y="264"/>
                    <a:pt x="987" y="181"/>
                  </a:cubicBezTo>
                  <a:cubicBezTo>
                    <a:pt x="994" y="122"/>
                    <a:pt x="977" y="46"/>
                    <a:pt x="946" y="22"/>
                  </a:cubicBezTo>
                  <a:cubicBezTo>
                    <a:pt x="927" y="8"/>
                    <a:pt x="903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0"/>
          <p:cNvSpPr/>
          <p:nvPr/>
        </p:nvSpPr>
        <p:spPr>
          <a:xfrm>
            <a:off x="1324129" y="257613"/>
            <a:ext cx="1316146" cy="563779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0"/>
          <p:cNvSpPr/>
          <p:nvPr/>
        </p:nvSpPr>
        <p:spPr>
          <a:xfrm>
            <a:off x="680150" y="9088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0"/>
          <p:cNvSpPr/>
          <p:nvPr/>
        </p:nvSpPr>
        <p:spPr>
          <a:xfrm>
            <a:off x="6227700" y="3542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0"/>
          <p:cNvSpPr/>
          <p:nvPr/>
        </p:nvSpPr>
        <p:spPr>
          <a:xfrm>
            <a:off x="4535775" y="6521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0"/>
          <p:cNvSpPr/>
          <p:nvPr/>
        </p:nvSpPr>
        <p:spPr>
          <a:xfrm>
            <a:off x="2884500" y="8213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0"/>
          <p:cNvSpPr/>
          <p:nvPr/>
        </p:nvSpPr>
        <p:spPr>
          <a:xfrm>
            <a:off x="5474700" y="5394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0"/>
          <p:cNvSpPr/>
          <p:nvPr/>
        </p:nvSpPr>
        <p:spPr>
          <a:xfrm>
            <a:off x="734900" y="3992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0"/>
          <p:cNvSpPr/>
          <p:nvPr/>
        </p:nvSpPr>
        <p:spPr>
          <a:xfrm>
            <a:off x="332150" y="14667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0"/>
          <p:cNvSpPr/>
          <p:nvPr/>
        </p:nvSpPr>
        <p:spPr>
          <a:xfrm>
            <a:off x="4306225" y="3542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0"/>
          <p:cNvSpPr/>
          <p:nvPr/>
        </p:nvSpPr>
        <p:spPr>
          <a:xfrm>
            <a:off x="7439900" y="5394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3363525" y="46367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8699100" y="19476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8180000" y="25991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800875" y="47558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891175" y="40978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1"/>
          <p:cNvSpPr/>
          <p:nvPr/>
        </p:nvSpPr>
        <p:spPr>
          <a:xfrm flipH="1">
            <a:off x="1722646" y="13567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1"/>
          <p:cNvSpPr/>
          <p:nvPr/>
        </p:nvSpPr>
        <p:spPr>
          <a:xfrm flipH="1">
            <a:off x="621106" y="46344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1"/>
          <p:cNvSpPr/>
          <p:nvPr/>
        </p:nvSpPr>
        <p:spPr>
          <a:xfrm flipH="1">
            <a:off x="1057806" y="21624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1"/>
          <p:cNvSpPr/>
          <p:nvPr/>
        </p:nvSpPr>
        <p:spPr>
          <a:xfrm flipH="1">
            <a:off x="426937" y="2809197"/>
            <a:ext cx="2060495" cy="882625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 flipH="1">
            <a:off x="-348569" y="3747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/>
          <p:nvPr/>
        </p:nvSpPr>
        <p:spPr>
          <a:xfrm flipH="1">
            <a:off x="6473893" y="2809200"/>
            <a:ext cx="1316146" cy="563779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1"/>
          <p:cNvSpPr/>
          <p:nvPr/>
        </p:nvSpPr>
        <p:spPr>
          <a:xfrm flipH="1">
            <a:off x="8132556" y="24791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1"/>
          <p:cNvSpPr/>
          <p:nvPr/>
        </p:nvSpPr>
        <p:spPr>
          <a:xfrm flipH="1">
            <a:off x="6973521" y="45130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1"/>
          <p:cNvSpPr/>
          <p:nvPr/>
        </p:nvSpPr>
        <p:spPr>
          <a:xfrm flipH="1">
            <a:off x="7628806" y="1894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1"/>
          <p:cNvGrpSpPr/>
          <p:nvPr/>
        </p:nvGrpSpPr>
        <p:grpSpPr>
          <a:xfrm rot="9495618" flipH="1">
            <a:off x="-20197" y="-407302"/>
            <a:ext cx="1523766" cy="1939030"/>
            <a:chOff x="2298078" y="2174373"/>
            <a:chExt cx="1523727" cy="1938980"/>
          </a:xfrm>
        </p:grpSpPr>
        <p:sp>
          <p:nvSpPr>
            <p:cNvPr id="575" name="Google Shape;575;p31"/>
            <p:cNvSpPr/>
            <p:nvPr/>
          </p:nvSpPr>
          <p:spPr>
            <a:xfrm>
              <a:off x="2298078" y="2362298"/>
              <a:ext cx="792238" cy="1702342"/>
            </a:xfrm>
            <a:custGeom>
              <a:avLst/>
              <a:gdLst/>
              <a:ahLst/>
              <a:cxnLst/>
              <a:rect l="l" t="t" r="r" b="b"/>
              <a:pathLst>
                <a:path w="6977" h="14992" extrusionOk="0">
                  <a:moveTo>
                    <a:pt x="4908" y="0"/>
                  </a:moveTo>
                  <a:cubicBezTo>
                    <a:pt x="4127" y="0"/>
                    <a:pt x="2396" y="1563"/>
                    <a:pt x="1725" y="3549"/>
                  </a:cubicBezTo>
                  <a:cubicBezTo>
                    <a:pt x="0" y="8671"/>
                    <a:pt x="5874" y="14992"/>
                    <a:pt x="6615" y="14992"/>
                  </a:cubicBezTo>
                  <a:cubicBezTo>
                    <a:pt x="6631" y="14992"/>
                    <a:pt x="6645" y="14989"/>
                    <a:pt x="6656" y="14983"/>
                  </a:cubicBezTo>
                  <a:cubicBezTo>
                    <a:pt x="6977" y="14807"/>
                    <a:pt x="4869" y="12254"/>
                    <a:pt x="4579" y="7627"/>
                  </a:cubicBezTo>
                  <a:cubicBezTo>
                    <a:pt x="4303" y="3266"/>
                    <a:pt x="5848" y="412"/>
                    <a:pt x="5096" y="40"/>
                  </a:cubicBezTo>
                  <a:cubicBezTo>
                    <a:pt x="5042" y="13"/>
                    <a:pt x="4979" y="0"/>
                    <a:pt x="4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2511211" y="2804800"/>
              <a:ext cx="1310594" cy="902950"/>
            </a:xfrm>
            <a:custGeom>
              <a:avLst/>
              <a:gdLst/>
              <a:ahLst/>
              <a:cxnLst/>
              <a:rect l="l" t="t" r="r" b="b"/>
              <a:pathLst>
                <a:path w="11542" h="7952" extrusionOk="0">
                  <a:moveTo>
                    <a:pt x="10464" y="0"/>
                  </a:moveTo>
                  <a:cubicBezTo>
                    <a:pt x="9360" y="0"/>
                    <a:pt x="7477" y="1431"/>
                    <a:pt x="5189" y="3195"/>
                  </a:cubicBezTo>
                  <a:cubicBezTo>
                    <a:pt x="1729" y="5862"/>
                    <a:pt x="0" y="7194"/>
                    <a:pt x="249" y="7680"/>
                  </a:cubicBezTo>
                  <a:cubicBezTo>
                    <a:pt x="343" y="7863"/>
                    <a:pt x="698" y="7951"/>
                    <a:pt x="1227" y="7951"/>
                  </a:cubicBezTo>
                  <a:cubicBezTo>
                    <a:pt x="3846" y="7951"/>
                    <a:pt x="10737" y="5784"/>
                    <a:pt x="11417" y="2170"/>
                  </a:cubicBezTo>
                  <a:cubicBezTo>
                    <a:pt x="11531" y="1560"/>
                    <a:pt x="11541" y="521"/>
                    <a:pt x="10982" y="145"/>
                  </a:cubicBezTo>
                  <a:cubicBezTo>
                    <a:pt x="10836" y="46"/>
                    <a:pt x="10663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2601710" y="2575657"/>
              <a:ext cx="924297" cy="1215212"/>
            </a:xfrm>
            <a:custGeom>
              <a:avLst/>
              <a:gdLst/>
              <a:ahLst/>
              <a:cxnLst/>
              <a:rect l="l" t="t" r="r" b="b"/>
              <a:pathLst>
                <a:path w="8140" h="10702" extrusionOk="0">
                  <a:moveTo>
                    <a:pt x="6873" y="0"/>
                  </a:moveTo>
                  <a:cubicBezTo>
                    <a:pt x="6114" y="0"/>
                    <a:pt x="4827" y="533"/>
                    <a:pt x="3854" y="1256"/>
                  </a:cubicBezTo>
                  <a:cubicBezTo>
                    <a:pt x="0" y="4123"/>
                    <a:pt x="300" y="10540"/>
                    <a:pt x="873" y="10699"/>
                  </a:cubicBezTo>
                  <a:cubicBezTo>
                    <a:pt x="880" y="10701"/>
                    <a:pt x="887" y="10702"/>
                    <a:pt x="894" y="10702"/>
                  </a:cubicBezTo>
                  <a:cubicBezTo>
                    <a:pt x="1122" y="10702"/>
                    <a:pt x="1421" y="9727"/>
                    <a:pt x="3185" y="7442"/>
                  </a:cubicBezTo>
                  <a:cubicBezTo>
                    <a:pt x="3571" y="6942"/>
                    <a:pt x="3796" y="6676"/>
                    <a:pt x="4020" y="6400"/>
                  </a:cubicBezTo>
                  <a:cubicBezTo>
                    <a:pt x="5055" y="5123"/>
                    <a:pt x="8139" y="1018"/>
                    <a:pt x="7415" y="179"/>
                  </a:cubicBezTo>
                  <a:cubicBezTo>
                    <a:pt x="7309" y="56"/>
                    <a:pt x="7119" y="0"/>
                    <a:pt x="6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2314883" y="2174373"/>
              <a:ext cx="1328989" cy="1938980"/>
            </a:xfrm>
            <a:custGeom>
              <a:avLst/>
              <a:gdLst/>
              <a:ahLst/>
              <a:cxnLst/>
              <a:rect l="l" t="t" r="r" b="b"/>
              <a:pathLst>
                <a:path w="11704" h="17076" extrusionOk="0">
                  <a:moveTo>
                    <a:pt x="11704" y="1"/>
                  </a:moveTo>
                  <a:cubicBezTo>
                    <a:pt x="10928" y="177"/>
                    <a:pt x="10162" y="401"/>
                    <a:pt x="9416" y="674"/>
                  </a:cubicBezTo>
                  <a:lnTo>
                    <a:pt x="9099" y="2202"/>
                  </a:lnTo>
                  <a:lnTo>
                    <a:pt x="8671" y="956"/>
                  </a:lnTo>
                  <a:cubicBezTo>
                    <a:pt x="8119" y="1181"/>
                    <a:pt x="7526" y="1446"/>
                    <a:pt x="6918" y="1767"/>
                  </a:cubicBezTo>
                  <a:cubicBezTo>
                    <a:pt x="7043" y="2164"/>
                    <a:pt x="7163" y="2557"/>
                    <a:pt x="7288" y="2954"/>
                  </a:cubicBezTo>
                  <a:cubicBezTo>
                    <a:pt x="7063" y="2613"/>
                    <a:pt x="6839" y="2271"/>
                    <a:pt x="6611" y="1933"/>
                  </a:cubicBezTo>
                  <a:cubicBezTo>
                    <a:pt x="6256" y="2126"/>
                    <a:pt x="5897" y="2340"/>
                    <a:pt x="5542" y="2571"/>
                  </a:cubicBezTo>
                  <a:lnTo>
                    <a:pt x="5832" y="3499"/>
                  </a:lnTo>
                  <a:lnTo>
                    <a:pt x="5124" y="2851"/>
                  </a:lnTo>
                  <a:cubicBezTo>
                    <a:pt x="4641" y="3189"/>
                    <a:pt x="4179" y="3551"/>
                    <a:pt x="3737" y="3944"/>
                  </a:cubicBezTo>
                  <a:cubicBezTo>
                    <a:pt x="3937" y="4272"/>
                    <a:pt x="4138" y="4603"/>
                    <a:pt x="4338" y="4931"/>
                  </a:cubicBezTo>
                  <a:cubicBezTo>
                    <a:pt x="4058" y="4676"/>
                    <a:pt x="3779" y="4417"/>
                    <a:pt x="3499" y="4162"/>
                  </a:cubicBezTo>
                  <a:cubicBezTo>
                    <a:pt x="3254" y="4396"/>
                    <a:pt x="3013" y="4641"/>
                    <a:pt x="2782" y="4900"/>
                  </a:cubicBezTo>
                  <a:lnTo>
                    <a:pt x="3178" y="5804"/>
                  </a:lnTo>
                  <a:lnTo>
                    <a:pt x="3178" y="5804"/>
                  </a:lnTo>
                  <a:lnTo>
                    <a:pt x="2450" y="5283"/>
                  </a:lnTo>
                  <a:cubicBezTo>
                    <a:pt x="2188" y="5597"/>
                    <a:pt x="1943" y="5928"/>
                    <a:pt x="1719" y="6273"/>
                  </a:cubicBezTo>
                  <a:lnTo>
                    <a:pt x="2999" y="7774"/>
                  </a:lnTo>
                  <a:lnTo>
                    <a:pt x="1250" y="7067"/>
                  </a:lnTo>
                  <a:cubicBezTo>
                    <a:pt x="1174" y="7208"/>
                    <a:pt x="1098" y="7353"/>
                    <a:pt x="1029" y="7505"/>
                  </a:cubicBezTo>
                  <a:cubicBezTo>
                    <a:pt x="925" y="7719"/>
                    <a:pt x="829" y="7940"/>
                    <a:pt x="742" y="8167"/>
                  </a:cubicBezTo>
                  <a:lnTo>
                    <a:pt x="2178" y="8868"/>
                  </a:lnTo>
                  <a:lnTo>
                    <a:pt x="591" y="8578"/>
                  </a:lnTo>
                  <a:cubicBezTo>
                    <a:pt x="501" y="8847"/>
                    <a:pt x="415" y="9123"/>
                    <a:pt x="346" y="9413"/>
                  </a:cubicBezTo>
                  <a:lnTo>
                    <a:pt x="970" y="9717"/>
                  </a:lnTo>
                  <a:lnTo>
                    <a:pt x="970" y="9717"/>
                  </a:lnTo>
                  <a:lnTo>
                    <a:pt x="301" y="9592"/>
                  </a:lnTo>
                  <a:cubicBezTo>
                    <a:pt x="256" y="9786"/>
                    <a:pt x="215" y="9982"/>
                    <a:pt x="180" y="10182"/>
                  </a:cubicBezTo>
                  <a:cubicBezTo>
                    <a:pt x="149" y="10351"/>
                    <a:pt x="125" y="10520"/>
                    <a:pt x="104" y="10690"/>
                  </a:cubicBezTo>
                  <a:lnTo>
                    <a:pt x="1619" y="11004"/>
                  </a:lnTo>
                  <a:lnTo>
                    <a:pt x="70" y="10993"/>
                  </a:lnTo>
                  <a:cubicBezTo>
                    <a:pt x="18" y="11500"/>
                    <a:pt x="1" y="12014"/>
                    <a:pt x="18" y="12529"/>
                  </a:cubicBezTo>
                  <a:lnTo>
                    <a:pt x="1219" y="12615"/>
                  </a:lnTo>
                  <a:lnTo>
                    <a:pt x="52" y="13194"/>
                  </a:lnTo>
                  <a:cubicBezTo>
                    <a:pt x="177" y="14692"/>
                    <a:pt x="546" y="16030"/>
                    <a:pt x="922" y="17076"/>
                  </a:cubicBezTo>
                  <a:cubicBezTo>
                    <a:pt x="1384" y="16344"/>
                    <a:pt x="1847" y="15610"/>
                    <a:pt x="2309" y="14878"/>
                  </a:cubicBezTo>
                  <a:cubicBezTo>
                    <a:pt x="2102" y="14716"/>
                    <a:pt x="1895" y="14554"/>
                    <a:pt x="1688" y="14395"/>
                  </a:cubicBezTo>
                  <a:lnTo>
                    <a:pt x="1688" y="14395"/>
                  </a:lnTo>
                  <a:lnTo>
                    <a:pt x="2402" y="14733"/>
                  </a:lnTo>
                  <a:lnTo>
                    <a:pt x="3013" y="13767"/>
                  </a:lnTo>
                  <a:lnTo>
                    <a:pt x="2457" y="13060"/>
                  </a:lnTo>
                  <a:lnTo>
                    <a:pt x="3303" y="13308"/>
                  </a:lnTo>
                  <a:lnTo>
                    <a:pt x="3806" y="12508"/>
                  </a:lnTo>
                  <a:lnTo>
                    <a:pt x="2878" y="11780"/>
                  </a:lnTo>
                  <a:lnTo>
                    <a:pt x="3979" y="12239"/>
                  </a:lnTo>
                  <a:cubicBezTo>
                    <a:pt x="4186" y="11907"/>
                    <a:pt x="4393" y="11580"/>
                    <a:pt x="4603" y="11252"/>
                  </a:cubicBezTo>
                  <a:cubicBezTo>
                    <a:pt x="4182" y="10928"/>
                    <a:pt x="3765" y="10603"/>
                    <a:pt x="3347" y="10276"/>
                  </a:cubicBezTo>
                  <a:lnTo>
                    <a:pt x="3347" y="10276"/>
                  </a:lnTo>
                  <a:cubicBezTo>
                    <a:pt x="3827" y="10503"/>
                    <a:pt x="4307" y="10731"/>
                    <a:pt x="4786" y="10959"/>
                  </a:cubicBezTo>
                  <a:cubicBezTo>
                    <a:pt x="5173" y="10348"/>
                    <a:pt x="5559" y="9737"/>
                    <a:pt x="5945" y="9127"/>
                  </a:cubicBezTo>
                  <a:lnTo>
                    <a:pt x="5407" y="8706"/>
                  </a:lnTo>
                  <a:lnTo>
                    <a:pt x="6077" y="8920"/>
                  </a:lnTo>
                  <a:cubicBezTo>
                    <a:pt x="6315" y="8537"/>
                    <a:pt x="6556" y="8157"/>
                    <a:pt x="6798" y="7778"/>
                  </a:cubicBezTo>
                  <a:cubicBezTo>
                    <a:pt x="6453" y="7508"/>
                    <a:pt x="6108" y="7243"/>
                    <a:pt x="5763" y="6974"/>
                  </a:cubicBezTo>
                  <a:lnTo>
                    <a:pt x="5763" y="6974"/>
                  </a:lnTo>
                  <a:lnTo>
                    <a:pt x="7263" y="7036"/>
                  </a:lnTo>
                  <a:cubicBezTo>
                    <a:pt x="7812" y="6170"/>
                    <a:pt x="8361" y="5300"/>
                    <a:pt x="8906" y="4434"/>
                  </a:cubicBezTo>
                  <a:lnTo>
                    <a:pt x="7947" y="4034"/>
                  </a:lnTo>
                  <a:lnTo>
                    <a:pt x="9127" y="4082"/>
                  </a:lnTo>
                  <a:cubicBezTo>
                    <a:pt x="9986" y="2723"/>
                    <a:pt x="10845" y="1364"/>
                    <a:pt x="1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2755683" y="2993632"/>
              <a:ext cx="577515" cy="682549"/>
            </a:xfrm>
            <a:custGeom>
              <a:avLst/>
              <a:gdLst/>
              <a:ahLst/>
              <a:cxnLst/>
              <a:rect l="l" t="t" r="r" b="b"/>
              <a:pathLst>
                <a:path w="5086" h="6011" fill="none" extrusionOk="0">
                  <a:moveTo>
                    <a:pt x="5086" y="0"/>
                  </a:moveTo>
                  <a:cubicBezTo>
                    <a:pt x="4206" y="514"/>
                    <a:pt x="3395" y="1139"/>
                    <a:pt x="2678" y="1863"/>
                  </a:cubicBezTo>
                  <a:cubicBezTo>
                    <a:pt x="1504" y="3043"/>
                    <a:pt x="594" y="4454"/>
                    <a:pt x="0" y="6010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3187399" y="2901090"/>
              <a:ext cx="85844" cy="166237"/>
            </a:xfrm>
            <a:custGeom>
              <a:avLst/>
              <a:gdLst/>
              <a:ahLst/>
              <a:cxnLst/>
              <a:rect l="l" t="t" r="r" b="b"/>
              <a:pathLst>
                <a:path w="756" h="1464" extrusionOk="0">
                  <a:moveTo>
                    <a:pt x="519" y="1"/>
                  </a:moveTo>
                  <a:cubicBezTo>
                    <a:pt x="472" y="1"/>
                    <a:pt x="416" y="14"/>
                    <a:pt x="370" y="35"/>
                  </a:cubicBezTo>
                  <a:cubicBezTo>
                    <a:pt x="242" y="94"/>
                    <a:pt x="187" y="222"/>
                    <a:pt x="163" y="280"/>
                  </a:cubicBezTo>
                  <a:cubicBezTo>
                    <a:pt x="0" y="656"/>
                    <a:pt x="332" y="1422"/>
                    <a:pt x="352" y="1464"/>
                  </a:cubicBezTo>
                  <a:cubicBezTo>
                    <a:pt x="673" y="601"/>
                    <a:pt x="756" y="118"/>
                    <a:pt x="594" y="18"/>
                  </a:cubicBezTo>
                  <a:cubicBezTo>
                    <a:pt x="575" y="6"/>
                    <a:pt x="549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305264" y="2894504"/>
              <a:ext cx="138077" cy="119228"/>
            </a:xfrm>
            <a:custGeom>
              <a:avLst/>
              <a:gdLst/>
              <a:ahLst/>
              <a:cxnLst/>
              <a:rect l="l" t="t" r="r" b="b"/>
              <a:pathLst>
                <a:path w="1216" h="1050" extrusionOk="0">
                  <a:moveTo>
                    <a:pt x="887" y="1"/>
                  </a:moveTo>
                  <a:cubicBezTo>
                    <a:pt x="796" y="1"/>
                    <a:pt x="716" y="35"/>
                    <a:pt x="674" y="55"/>
                  </a:cubicBezTo>
                  <a:cubicBezTo>
                    <a:pt x="298" y="218"/>
                    <a:pt x="18" y="1001"/>
                    <a:pt x="1" y="1049"/>
                  </a:cubicBezTo>
                  <a:cubicBezTo>
                    <a:pt x="829" y="639"/>
                    <a:pt x="1215" y="342"/>
                    <a:pt x="1167" y="159"/>
                  </a:cubicBezTo>
                  <a:cubicBezTo>
                    <a:pt x="1153" y="104"/>
                    <a:pt x="1070" y="45"/>
                    <a:pt x="991" y="17"/>
                  </a:cubicBezTo>
                  <a:cubicBezTo>
                    <a:pt x="956" y="5"/>
                    <a:pt x="920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089860" y="2974442"/>
              <a:ext cx="85844" cy="166124"/>
            </a:xfrm>
            <a:custGeom>
              <a:avLst/>
              <a:gdLst/>
              <a:ahLst/>
              <a:cxnLst/>
              <a:rect l="l" t="t" r="r" b="b"/>
              <a:pathLst>
                <a:path w="756" h="1463" extrusionOk="0">
                  <a:moveTo>
                    <a:pt x="518" y="0"/>
                  </a:moveTo>
                  <a:cubicBezTo>
                    <a:pt x="470" y="0"/>
                    <a:pt x="414" y="13"/>
                    <a:pt x="369" y="35"/>
                  </a:cubicBezTo>
                  <a:cubicBezTo>
                    <a:pt x="242" y="93"/>
                    <a:pt x="187" y="217"/>
                    <a:pt x="162" y="280"/>
                  </a:cubicBezTo>
                  <a:cubicBezTo>
                    <a:pt x="0" y="652"/>
                    <a:pt x="331" y="1422"/>
                    <a:pt x="352" y="1463"/>
                  </a:cubicBezTo>
                  <a:cubicBezTo>
                    <a:pt x="673" y="600"/>
                    <a:pt x="756" y="117"/>
                    <a:pt x="594" y="17"/>
                  </a:cubicBezTo>
                  <a:cubicBezTo>
                    <a:pt x="575" y="5"/>
                    <a:pt x="548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234750" y="3011914"/>
              <a:ext cx="167032" cy="65064"/>
            </a:xfrm>
            <a:custGeom>
              <a:avLst/>
              <a:gdLst/>
              <a:ahLst/>
              <a:cxnLst/>
              <a:rect l="l" t="t" r="r" b="b"/>
              <a:pathLst>
                <a:path w="1471" h="573" extrusionOk="0">
                  <a:moveTo>
                    <a:pt x="1239" y="0"/>
                  </a:moveTo>
                  <a:cubicBezTo>
                    <a:pt x="1008" y="0"/>
                    <a:pt x="595" y="127"/>
                    <a:pt x="1" y="381"/>
                  </a:cubicBezTo>
                  <a:cubicBezTo>
                    <a:pt x="35" y="394"/>
                    <a:pt x="507" y="573"/>
                    <a:pt x="889" y="573"/>
                  </a:cubicBezTo>
                  <a:cubicBezTo>
                    <a:pt x="1004" y="573"/>
                    <a:pt x="1110" y="557"/>
                    <a:pt x="1195" y="515"/>
                  </a:cubicBezTo>
                  <a:cubicBezTo>
                    <a:pt x="1253" y="488"/>
                    <a:pt x="1377" y="429"/>
                    <a:pt x="1429" y="298"/>
                  </a:cubicBezTo>
                  <a:cubicBezTo>
                    <a:pt x="1460" y="222"/>
                    <a:pt x="1471" y="119"/>
                    <a:pt x="1436" y="70"/>
                  </a:cubicBezTo>
                  <a:cubicBezTo>
                    <a:pt x="1404" y="24"/>
                    <a:pt x="1338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918287" y="3342229"/>
              <a:ext cx="168508" cy="62112"/>
            </a:xfrm>
            <a:custGeom>
              <a:avLst/>
              <a:gdLst/>
              <a:ahLst/>
              <a:cxnLst/>
              <a:rect l="l" t="t" r="r" b="b"/>
              <a:pathLst>
                <a:path w="1484" h="547" extrusionOk="0">
                  <a:moveTo>
                    <a:pt x="1185" y="1"/>
                  </a:moveTo>
                  <a:cubicBezTo>
                    <a:pt x="943" y="1"/>
                    <a:pt x="548" y="87"/>
                    <a:pt x="0" y="260"/>
                  </a:cubicBezTo>
                  <a:cubicBezTo>
                    <a:pt x="35" y="280"/>
                    <a:pt x="570" y="547"/>
                    <a:pt x="967" y="547"/>
                  </a:cubicBezTo>
                  <a:cubicBezTo>
                    <a:pt x="1042" y="547"/>
                    <a:pt x="1112" y="537"/>
                    <a:pt x="1173" y="515"/>
                  </a:cubicBezTo>
                  <a:cubicBezTo>
                    <a:pt x="1235" y="491"/>
                    <a:pt x="1363" y="442"/>
                    <a:pt x="1428" y="318"/>
                  </a:cubicBezTo>
                  <a:cubicBezTo>
                    <a:pt x="1466" y="246"/>
                    <a:pt x="1484" y="142"/>
                    <a:pt x="1456" y="94"/>
                  </a:cubicBezTo>
                  <a:cubicBezTo>
                    <a:pt x="1421" y="32"/>
                    <a:pt x="1331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951102" y="3092647"/>
              <a:ext cx="73467" cy="166691"/>
            </a:xfrm>
            <a:custGeom>
              <a:avLst/>
              <a:gdLst/>
              <a:ahLst/>
              <a:cxnLst/>
              <a:rect l="l" t="t" r="r" b="b"/>
              <a:pathLst>
                <a:path w="647" h="1468" extrusionOk="0">
                  <a:moveTo>
                    <a:pt x="398" y="0"/>
                  </a:moveTo>
                  <a:cubicBezTo>
                    <a:pt x="342" y="0"/>
                    <a:pt x="266" y="34"/>
                    <a:pt x="211" y="77"/>
                  </a:cubicBezTo>
                  <a:cubicBezTo>
                    <a:pt x="101" y="163"/>
                    <a:pt x="80" y="298"/>
                    <a:pt x="70" y="363"/>
                  </a:cubicBezTo>
                  <a:cubicBezTo>
                    <a:pt x="1" y="767"/>
                    <a:pt x="508" y="1429"/>
                    <a:pt x="539" y="1467"/>
                  </a:cubicBezTo>
                  <a:cubicBezTo>
                    <a:pt x="646" y="553"/>
                    <a:pt x="608" y="67"/>
                    <a:pt x="429" y="5"/>
                  </a:cubicBezTo>
                  <a:cubicBezTo>
                    <a:pt x="419" y="2"/>
                    <a:pt x="409" y="0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2845388" y="3222661"/>
              <a:ext cx="73353" cy="166691"/>
            </a:xfrm>
            <a:custGeom>
              <a:avLst/>
              <a:gdLst/>
              <a:ahLst/>
              <a:cxnLst/>
              <a:rect l="l" t="t" r="r" b="b"/>
              <a:pathLst>
                <a:path w="646" h="1468" extrusionOk="0">
                  <a:moveTo>
                    <a:pt x="397" y="1"/>
                  </a:moveTo>
                  <a:cubicBezTo>
                    <a:pt x="342" y="1"/>
                    <a:pt x="265" y="34"/>
                    <a:pt x="211" y="77"/>
                  </a:cubicBezTo>
                  <a:cubicBezTo>
                    <a:pt x="104" y="164"/>
                    <a:pt x="80" y="298"/>
                    <a:pt x="69" y="364"/>
                  </a:cubicBezTo>
                  <a:cubicBezTo>
                    <a:pt x="0" y="767"/>
                    <a:pt x="507" y="1430"/>
                    <a:pt x="539" y="1468"/>
                  </a:cubicBezTo>
                  <a:cubicBezTo>
                    <a:pt x="645" y="554"/>
                    <a:pt x="608" y="67"/>
                    <a:pt x="428" y="5"/>
                  </a:cubicBezTo>
                  <a:cubicBezTo>
                    <a:pt x="419" y="2"/>
                    <a:pt x="409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029111" y="3077545"/>
              <a:ext cx="56094" cy="123769"/>
            </a:xfrm>
            <a:custGeom>
              <a:avLst/>
              <a:gdLst/>
              <a:ahLst/>
              <a:cxnLst/>
              <a:rect l="l" t="t" r="r" b="b"/>
              <a:pathLst>
                <a:path w="494" h="1090" extrusionOk="0">
                  <a:moveTo>
                    <a:pt x="333" y="0"/>
                  </a:moveTo>
                  <a:cubicBezTo>
                    <a:pt x="294" y="0"/>
                    <a:pt x="243" y="18"/>
                    <a:pt x="204" y="44"/>
                  </a:cubicBezTo>
                  <a:cubicBezTo>
                    <a:pt x="138" y="93"/>
                    <a:pt x="94" y="165"/>
                    <a:pt x="80" y="244"/>
                  </a:cubicBezTo>
                  <a:cubicBezTo>
                    <a:pt x="0" y="538"/>
                    <a:pt x="328" y="1059"/>
                    <a:pt x="345" y="1090"/>
                  </a:cubicBezTo>
                  <a:cubicBezTo>
                    <a:pt x="487" y="424"/>
                    <a:pt x="494" y="65"/>
                    <a:pt x="366" y="6"/>
                  </a:cubicBezTo>
                  <a:cubicBezTo>
                    <a:pt x="357" y="2"/>
                    <a:pt x="345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915448" y="3198816"/>
              <a:ext cx="54277" cy="123202"/>
            </a:xfrm>
            <a:custGeom>
              <a:avLst/>
              <a:gdLst/>
              <a:ahLst/>
              <a:cxnLst/>
              <a:rect l="l" t="t" r="r" b="b"/>
              <a:pathLst>
                <a:path w="478" h="1085" extrusionOk="0">
                  <a:moveTo>
                    <a:pt x="293" y="1"/>
                  </a:moveTo>
                  <a:cubicBezTo>
                    <a:pt x="252" y="1"/>
                    <a:pt x="196" y="25"/>
                    <a:pt x="160" y="56"/>
                  </a:cubicBezTo>
                  <a:cubicBezTo>
                    <a:pt x="97" y="111"/>
                    <a:pt x="60" y="187"/>
                    <a:pt x="53" y="267"/>
                  </a:cubicBezTo>
                  <a:cubicBezTo>
                    <a:pt x="1" y="567"/>
                    <a:pt x="377" y="1057"/>
                    <a:pt x="398" y="1084"/>
                  </a:cubicBezTo>
                  <a:cubicBezTo>
                    <a:pt x="477" y="408"/>
                    <a:pt x="449" y="49"/>
                    <a:pt x="318" y="5"/>
                  </a:cubicBezTo>
                  <a:cubicBezTo>
                    <a:pt x="311" y="2"/>
                    <a:pt x="303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814389" y="3321109"/>
              <a:ext cx="64383" cy="116048"/>
            </a:xfrm>
            <a:custGeom>
              <a:avLst/>
              <a:gdLst/>
              <a:ahLst/>
              <a:cxnLst/>
              <a:rect l="l" t="t" r="r" b="b"/>
              <a:pathLst>
                <a:path w="567" h="1022" extrusionOk="0">
                  <a:moveTo>
                    <a:pt x="201" y="1"/>
                  </a:moveTo>
                  <a:cubicBezTo>
                    <a:pt x="159" y="1"/>
                    <a:pt x="97" y="45"/>
                    <a:pt x="59" y="94"/>
                  </a:cubicBezTo>
                  <a:cubicBezTo>
                    <a:pt x="18" y="163"/>
                    <a:pt x="1" y="246"/>
                    <a:pt x="15" y="328"/>
                  </a:cubicBezTo>
                  <a:cubicBezTo>
                    <a:pt x="46" y="628"/>
                    <a:pt x="539" y="998"/>
                    <a:pt x="567" y="1022"/>
                  </a:cubicBezTo>
                  <a:cubicBezTo>
                    <a:pt x="463" y="349"/>
                    <a:pt x="339" y="7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152880" y="3106728"/>
              <a:ext cx="124678" cy="44285"/>
            </a:xfrm>
            <a:custGeom>
              <a:avLst/>
              <a:gdLst/>
              <a:ahLst/>
              <a:cxnLst/>
              <a:rect l="l" t="t" r="r" b="b"/>
              <a:pathLst>
                <a:path w="1098" h="390" extrusionOk="0">
                  <a:moveTo>
                    <a:pt x="759" y="0"/>
                  </a:moveTo>
                  <a:cubicBezTo>
                    <a:pt x="579" y="0"/>
                    <a:pt x="326" y="31"/>
                    <a:pt x="1" y="91"/>
                  </a:cubicBezTo>
                  <a:cubicBezTo>
                    <a:pt x="29" y="107"/>
                    <a:pt x="456" y="390"/>
                    <a:pt x="754" y="390"/>
                  </a:cubicBezTo>
                  <a:cubicBezTo>
                    <a:pt x="784" y="390"/>
                    <a:pt x="812" y="387"/>
                    <a:pt x="839" y="381"/>
                  </a:cubicBezTo>
                  <a:cubicBezTo>
                    <a:pt x="919" y="367"/>
                    <a:pt x="991" y="326"/>
                    <a:pt x="1043" y="263"/>
                  </a:cubicBezTo>
                  <a:cubicBezTo>
                    <a:pt x="1077" y="212"/>
                    <a:pt x="1098" y="139"/>
                    <a:pt x="1084" y="101"/>
                  </a:cubicBezTo>
                  <a:cubicBezTo>
                    <a:pt x="1058" y="34"/>
                    <a:pt x="949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087930" y="3163502"/>
              <a:ext cx="124678" cy="44512"/>
            </a:xfrm>
            <a:custGeom>
              <a:avLst/>
              <a:gdLst/>
              <a:ahLst/>
              <a:cxnLst/>
              <a:rect l="l" t="t" r="r" b="b"/>
              <a:pathLst>
                <a:path w="1098" h="392" extrusionOk="0">
                  <a:moveTo>
                    <a:pt x="757" y="1"/>
                  </a:moveTo>
                  <a:cubicBezTo>
                    <a:pt x="578" y="1"/>
                    <a:pt x="326" y="31"/>
                    <a:pt x="0" y="91"/>
                  </a:cubicBezTo>
                  <a:cubicBezTo>
                    <a:pt x="25" y="110"/>
                    <a:pt x="448" y="391"/>
                    <a:pt x="748" y="391"/>
                  </a:cubicBezTo>
                  <a:cubicBezTo>
                    <a:pt x="780" y="391"/>
                    <a:pt x="810" y="388"/>
                    <a:pt x="838" y="381"/>
                  </a:cubicBezTo>
                  <a:cubicBezTo>
                    <a:pt x="918" y="371"/>
                    <a:pt x="990" y="326"/>
                    <a:pt x="1042" y="264"/>
                  </a:cubicBezTo>
                  <a:cubicBezTo>
                    <a:pt x="1076" y="212"/>
                    <a:pt x="1097" y="140"/>
                    <a:pt x="1083" y="102"/>
                  </a:cubicBezTo>
                  <a:cubicBezTo>
                    <a:pt x="1055" y="34"/>
                    <a:pt x="947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3031041" y="3219028"/>
              <a:ext cx="160787" cy="57343"/>
            </a:xfrm>
            <a:custGeom>
              <a:avLst/>
              <a:gdLst/>
              <a:ahLst/>
              <a:cxnLst/>
              <a:rect l="l" t="t" r="r" b="b"/>
              <a:pathLst>
                <a:path w="1416" h="505" extrusionOk="0">
                  <a:moveTo>
                    <a:pt x="977" y="0"/>
                  </a:moveTo>
                  <a:cubicBezTo>
                    <a:pt x="746" y="0"/>
                    <a:pt x="421" y="39"/>
                    <a:pt x="1" y="116"/>
                  </a:cubicBezTo>
                  <a:cubicBezTo>
                    <a:pt x="35" y="141"/>
                    <a:pt x="584" y="505"/>
                    <a:pt x="969" y="505"/>
                  </a:cubicBezTo>
                  <a:cubicBezTo>
                    <a:pt x="1008" y="505"/>
                    <a:pt x="1046" y="501"/>
                    <a:pt x="1081" y="492"/>
                  </a:cubicBezTo>
                  <a:cubicBezTo>
                    <a:pt x="1139" y="475"/>
                    <a:pt x="1267" y="448"/>
                    <a:pt x="1343" y="337"/>
                  </a:cubicBezTo>
                  <a:cubicBezTo>
                    <a:pt x="1384" y="272"/>
                    <a:pt x="1415" y="178"/>
                    <a:pt x="1395" y="130"/>
                  </a:cubicBezTo>
                  <a:cubicBezTo>
                    <a:pt x="1359" y="43"/>
                    <a:pt x="1220" y="0"/>
                    <a:pt x="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973131" y="3274213"/>
              <a:ext cx="124224" cy="45534"/>
            </a:xfrm>
            <a:custGeom>
              <a:avLst/>
              <a:gdLst/>
              <a:ahLst/>
              <a:cxnLst/>
              <a:rect l="l" t="t" r="r" b="b"/>
              <a:pathLst>
                <a:path w="1094" h="401" extrusionOk="0">
                  <a:moveTo>
                    <a:pt x="868" y="0"/>
                  </a:moveTo>
                  <a:cubicBezTo>
                    <a:pt x="689" y="0"/>
                    <a:pt x="399" y="61"/>
                    <a:pt x="0" y="182"/>
                  </a:cubicBezTo>
                  <a:cubicBezTo>
                    <a:pt x="26" y="194"/>
                    <a:pt x="427" y="400"/>
                    <a:pt x="720" y="400"/>
                  </a:cubicBezTo>
                  <a:cubicBezTo>
                    <a:pt x="772" y="400"/>
                    <a:pt x="820" y="394"/>
                    <a:pt x="863" y="379"/>
                  </a:cubicBezTo>
                  <a:cubicBezTo>
                    <a:pt x="939" y="355"/>
                    <a:pt x="1008" y="303"/>
                    <a:pt x="1049" y="234"/>
                  </a:cubicBezTo>
                  <a:cubicBezTo>
                    <a:pt x="1080" y="182"/>
                    <a:pt x="1094" y="106"/>
                    <a:pt x="1073" y="72"/>
                  </a:cubicBezTo>
                  <a:cubicBezTo>
                    <a:pt x="1048" y="24"/>
                    <a:pt x="979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2866962" y="3418421"/>
              <a:ext cx="123883" cy="46783"/>
            </a:xfrm>
            <a:custGeom>
              <a:avLst/>
              <a:gdLst/>
              <a:ahLst/>
              <a:cxnLst/>
              <a:rect l="l" t="t" r="r" b="b"/>
              <a:pathLst>
                <a:path w="1091" h="412" extrusionOk="0">
                  <a:moveTo>
                    <a:pt x="897" y="0"/>
                  </a:moveTo>
                  <a:cubicBezTo>
                    <a:pt x="722" y="0"/>
                    <a:pt x="423" y="78"/>
                    <a:pt x="0" y="234"/>
                  </a:cubicBezTo>
                  <a:cubicBezTo>
                    <a:pt x="28" y="245"/>
                    <a:pt x="400" y="411"/>
                    <a:pt x="688" y="411"/>
                  </a:cubicBezTo>
                  <a:cubicBezTo>
                    <a:pt x="756" y="411"/>
                    <a:pt x="820" y="402"/>
                    <a:pt x="873" y="379"/>
                  </a:cubicBezTo>
                  <a:cubicBezTo>
                    <a:pt x="952" y="355"/>
                    <a:pt x="1014" y="299"/>
                    <a:pt x="1056" y="227"/>
                  </a:cubicBezTo>
                  <a:cubicBezTo>
                    <a:pt x="1080" y="172"/>
                    <a:pt x="1090" y="96"/>
                    <a:pt x="1070" y="61"/>
                  </a:cubicBezTo>
                  <a:cubicBezTo>
                    <a:pt x="1044" y="21"/>
                    <a:pt x="987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2587630" y="2702151"/>
              <a:ext cx="304428" cy="840838"/>
            </a:xfrm>
            <a:custGeom>
              <a:avLst/>
              <a:gdLst/>
              <a:ahLst/>
              <a:cxnLst/>
              <a:rect l="l" t="t" r="r" b="b"/>
              <a:pathLst>
                <a:path w="2681" h="7405" fill="none" extrusionOk="0">
                  <a:moveTo>
                    <a:pt x="2681" y="0"/>
                  </a:moveTo>
                  <a:cubicBezTo>
                    <a:pt x="2032" y="787"/>
                    <a:pt x="1491" y="1656"/>
                    <a:pt x="1066" y="2584"/>
                  </a:cubicBezTo>
                  <a:cubicBezTo>
                    <a:pt x="380" y="4099"/>
                    <a:pt x="17" y="5741"/>
                    <a:pt x="0" y="7404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748643" y="2644354"/>
              <a:ext cx="69833" cy="164080"/>
            </a:xfrm>
            <a:custGeom>
              <a:avLst/>
              <a:gdLst/>
              <a:ahLst/>
              <a:cxnLst/>
              <a:rect l="l" t="t" r="r" b="b"/>
              <a:pathLst>
                <a:path w="615" h="1445" extrusionOk="0">
                  <a:moveTo>
                    <a:pt x="322" y="1"/>
                  </a:moveTo>
                  <a:cubicBezTo>
                    <a:pt x="266" y="1"/>
                    <a:pt x="184" y="45"/>
                    <a:pt x="131" y="99"/>
                  </a:cubicBezTo>
                  <a:cubicBezTo>
                    <a:pt x="31" y="199"/>
                    <a:pt x="24" y="333"/>
                    <a:pt x="21" y="399"/>
                  </a:cubicBezTo>
                  <a:cubicBezTo>
                    <a:pt x="0" y="806"/>
                    <a:pt x="580" y="1410"/>
                    <a:pt x="614" y="1444"/>
                  </a:cubicBezTo>
                  <a:cubicBezTo>
                    <a:pt x="614" y="523"/>
                    <a:pt x="521" y="40"/>
                    <a:pt x="338" y="2"/>
                  </a:cubicBezTo>
                  <a:cubicBezTo>
                    <a:pt x="333" y="1"/>
                    <a:pt x="328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2871618" y="2581789"/>
              <a:ext cx="102763" cy="148637"/>
            </a:xfrm>
            <a:custGeom>
              <a:avLst/>
              <a:gdLst/>
              <a:ahLst/>
              <a:cxnLst/>
              <a:rect l="l" t="t" r="r" b="b"/>
              <a:pathLst>
                <a:path w="905" h="1309" extrusionOk="0">
                  <a:moveTo>
                    <a:pt x="594" y="1"/>
                  </a:moveTo>
                  <a:cubicBezTo>
                    <a:pt x="589" y="1"/>
                    <a:pt x="585" y="1"/>
                    <a:pt x="580" y="1"/>
                  </a:cubicBezTo>
                  <a:cubicBezTo>
                    <a:pt x="442" y="4"/>
                    <a:pt x="342" y="98"/>
                    <a:pt x="294" y="142"/>
                  </a:cubicBezTo>
                  <a:cubicBezTo>
                    <a:pt x="0" y="425"/>
                    <a:pt x="11" y="1260"/>
                    <a:pt x="11" y="1309"/>
                  </a:cubicBezTo>
                  <a:cubicBezTo>
                    <a:pt x="642" y="639"/>
                    <a:pt x="904" y="225"/>
                    <a:pt x="797" y="70"/>
                  </a:cubicBezTo>
                  <a:cubicBezTo>
                    <a:pt x="765" y="28"/>
                    <a:pt x="67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2682330" y="2746662"/>
              <a:ext cx="69947" cy="163966"/>
            </a:xfrm>
            <a:custGeom>
              <a:avLst/>
              <a:gdLst/>
              <a:ahLst/>
              <a:cxnLst/>
              <a:rect l="l" t="t" r="r" b="b"/>
              <a:pathLst>
                <a:path w="616" h="1444" extrusionOk="0">
                  <a:moveTo>
                    <a:pt x="322" y="0"/>
                  </a:moveTo>
                  <a:cubicBezTo>
                    <a:pt x="264" y="0"/>
                    <a:pt x="185" y="45"/>
                    <a:pt x="132" y="98"/>
                  </a:cubicBezTo>
                  <a:cubicBezTo>
                    <a:pt x="32" y="198"/>
                    <a:pt x="25" y="336"/>
                    <a:pt x="22" y="398"/>
                  </a:cubicBezTo>
                  <a:cubicBezTo>
                    <a:pt x="1" y="809"/>
                    <a:pt x="581" y="1409"/>
                    <a:pt x="615" y="1444"/>
                  </a:cubicBezTo>
                  <a:cubicBezTo>
                    <a:pt x="615" y="522"/>
                    <a:pt x="525" y="43"/>
                    <a:pt x="339" y="2"/>
                  </a:cubicBezTo>
                  <a:cubicBezTo>
                    <a:pt x="334" y="1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821088" y="2701470"/>
              <a:ext cx="148637" cy="92430"/>
            </a:xfrm>
            <a:custGeom>
              <a:avLst/>
              <a:gdLst/>
              <a:ahLst/>
              <a:cxnLst/>
              <a:rect l="l" t="t" r="r" b="b"/>
              <a:pathLst>
                <a:path w="1309" h="814" extrusionOk="0">
                  <a:moveTo>
                    <a:pt x="1152" y="0"/>
                  </a:moveTo>
                  <a:cubicBezTo>
                    <a:pt x="956" y="0"/>
                    <a:pt x="573" y="271"/>
                    <a:pt x="0" y="814"/>
                  </a:cubicBezTo>
                  <a:cubicBezTo>
                    <a:pt x="3" y="814"/>
                    <a:pt x="6" y="814"/>
                    <a:pt x="12" y="814"/>
                  </a:cubicBezTo>
                  <a:cubicBezTo>
                    <a:pt x="123" y="814"/>
                    <a:pt x="896" y="807"/>
                    <a:pt x="1163" y="527"/>
                  </a:cubicBezTo>
                  <a:cubicBezTo>
                    <a:pt x="1208" y="479"/>
                    <a:pt x="1305" y="379"/>
                    <a:pt x="1308" y="241"/>
                  </a:cubicBezTo>
                  <a:cubicBezTo>
                    <a:pt x="1308" y="158"/>
                    <a:pt x="1280" y="58"/>
                    <a:pt x="1236" y="23"/>
                  </a:cubicBezTo>
                  <a:cubicBezTo>
                    <a:pt x="1213" y="8"/>
                    <a:pt x="1185" y="0"/>
                    <a:pt x="1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2634185" y="3121830"/>
              <a:ext cx="155677" cy="81415"/>
            </a:xfrm>
            <a:custGeom>
              <a:avLst/>
              <a:gdLst/>
              <a:ahLst/>
              <a:cxnLst/>
              <a:rect l="l" t="t" r="r" b="b"/>
              <a:pathLst>
                <a:path w="1371" h="717" extrusionOk="0">
                  <a:moveTo>
                    <a:pt x="1205" y="1"/>
                  </a:moveTo>
                  <a:cubicBezTo>
                    <a:pt x="999" y="1"/>
                    <a:pt x="599" y="234"/>
                    <a:pt x="1" y="696"/>
                  </a:cubicBezTo>
                  <a:cubicBezTo>
                    <a:pt x="21" y="699"/>
                    <a:pt x="173" y="716"/>
                    <a:pt x="368" y="716"/>
                  </a:cubicBezTo>
                  <a:cubicBezTo>
                    <a:pt x="644" y="716"/>
                    <a:pt x="1005" y="682"/>
                    <a:pt x="1187" y="524"/>
                  </a:cubicBezTo>
                  <a:cubicBezTo>
                    <a:pt x="1239" y="482"/>
                    <a:pt x="1343" y="393"/>
                    <a:pt x="1360" y="255"/>
                  </a:cubicBezTo>
                  <a:cubicBezTo>
                    <a:pt x="1370" y="172"/>
                    <a:pt x="1353" y="68"/>
                    <a:pt x="1312" y="34"/>
                  </a:cubicBezTo>
                  <a:cubicBezTo>
                    <a:pt x="1285" y="12"/>
                    <a:pt x="1250" y="1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2585586" y="2911650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4" y="1"/>
                  </a:moveTo>
                  <a:cubicBezTo>
                    <a:pt x="252" y="1"/>
                    <a:pt x="251" y="1"/>
                    <a:pt x="249" y="1"/>
                  </a:cubicBezTo>
                  <a:cubicBezTo>
                    <a:pt x="194" y="1"/>
                    <a:pt x="115" y="70"/>
                    <a:pt x="73" y="143"/>
                  </a:cubicBezTo>
                  <a:cubicBezTo>
                    <a:pt x="1" y="260"/>
                    <a:pt x="25" y="394"/>
                    <a:pt x="39" y="460"/>
                  </a:cubicBezTo>
                  <a:cubicBezTo>
                    <a:pt x="115" y="860"/>
                    <a:pt x="822" y="1309"/>
                    <a:pt x="863" y="1333"/>
                  </a:cubicBezTo>
                  <a:cubicBezTo>
                    <a:pt x="644" y="443"/>
                    <a:pt x="44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2531536" y="3070392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3" y="0"/>
                  </a:moveTo>
                  <a:cubicBezTo>
                    <a:pt x="252" y="0"/>
                    <a:pt x="251" y="0"/>
                    <a:pt x="249" y="0"/>
                  </a:cubicBezTo>
                  <a:cubicBezTo>
                    <a:pt x="194" y="0"/>
                    <a:pt x="118" y="69"/>
                    <a:pt x="73" y="142"/>
                  </a:cubicBezTo>
                  <a:cubicBezTo>
                    <a:pt x="1" y="259"/>
                    <a:pt x="25" y="394"/>
                    <a:pt x="39" y="459"/>
                  </a:cubicBezTo>
                  <a:cubicBezTo>
                    <a:pt x="114" y="860"/>
                    <a:pt x="822" y="1305"/>
                    <a:pt x="863" y="1332"/>
                  </a:cubicBezTo>
                  <a:cubicBezTo>
                    <a:pt x="644" y="445"/>
                    <a:pt x="44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2652240" y="2872589"/>
              <a:ext cx="63588" cy="116389"/>
            </a:xfrm>
            <a:custGeom>
              <a:avLst/>
              <a:gdLst/>
              <a:ahLst/>
              <a:cxnLst/>
              <a:rect l="l" t="t" r="r" b="b"/>
              <a:pathLst>
                <a:path w="560" h="1025" extrusionOk="0">
                  <a:moveTo>
                    <a:pt x="200" y="0"/>
                  </a:moveTo>
                  <a:cubicBezTo>
                    <a:pt x="162" y="0"/>
                    <a:pt x="100" y="45"/>
                    <a:pt x="62" y="93"/>
                  </a:cubicBezTo>
                  <a:cubicBezTo>
                    <a:pt x="18" y="162"/>
                    <a:pt x="0" y="245"/>
                    <a:pt x="14" y="324"/>
                  </a:cubicBezTo>
                  <a:cubicBezTo>
                    <a:pt x="42" y="625"/>
                    <a:pt x="532" y="1001"/>
                    <a:pt x="559" y="1025"/>
                  </a:cubicBezTo>
                  <a:cubicBezTo>
                    <a:pt x="463" y="352"/>
                    <a:pt x="342" y="1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2584791" y="3027697"/>
              <a:ext cx="71877" cy="111733"/>
            </a:xfrm>
            <a:custGeom>
              <a:avLst/>
              <a:gdLst/>
              <a:ahLst/>
              <a:cxnLst/>
              <a:rect l="l" t="t" r="r" b="b"/>
              <a:pathLst>
                <a:path w="633" h="984" extrusionOk="0">
                  <a:moveTo>
                    <a:pt x="182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139" y="0"/>
                    <a:pt x="80" y="52"/>
                    <a:pt x="49" y="104"/>
                  </a:cubicBezTo>
                  <a:cubicBezTo>
                    <a:pt x="11" y="176"/>
                    <a:pt x="1" y="263"/>
                    <a:pt x="25" y="338"/>
                  </a:cubicBezTo>
                  <a:cubicBezTo>
                    <a:pt x="80" y="635"/>
                    <a:pt x="601" y="966"/>
                    <a:pt x="632" y="984"/>
                  </a:cubicBezTo>
                  <a:cubicBezTo>
                    <a:pt x="471" y="328"/>
                    <a:pt x="320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2527221" y="3181216"/>
              <a:ext cx="92543" cy="94587"/>
            </a:xfrm>
            <a:custGeom>
              <a:avLst/>
              <a:gdLst/>
              <a:ahLst/>
              <a:cxnLst/>
              <a:rect l="l" t="t" r="r" b="b"/>
              <a:pathLst>
                <a:path w="815" h="833" extrusionOk="0">
                  <a:moveTo>
                    <a:pt x="142" y="0"/>
                  </a:moveTo>
                  <a:cubicBezTo>
                    <a:pt x="133" y="0"/>
                    <a:pt x="123" y="2"/>
                    <a:pt x="115" y="4"/>
                  </a:cubicBezTo>
                  <a:cubicBezTo>
                    <a:pt x="77" y="18"/>
                    <a:pt x="35" y="84"/>
                    <a:pt x="18" y="142"/>
                  </a:cubicBezTo>
                  <a:cubicBezTo>
                    <a:pt x="1" y="222"/>
                    <a:pt x="14" y="304"/>
                    <a:pt x="56" y="373"/>
                  </a:cubicBezTo>
                  <a:cubicBezTo>
                    <a:pt x="190" y="646"/>
                    <a:pt x="780" y="822"/>
                    <a:pt x="815" y="832"/>
                  </a:cubicBezTo>
                  <a:cubicBezTo>
                    <a:pt x="505" y="278"/>
                    <a:pt x="280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2765449" y="2834550"/>
              <a:ext cx="119568" cy="53141"/>
            </a:xfrm>
            <a:custGeom>
              <a:avLst/>
              <a:gdLst/>
              <a:ahLst/>
              <a:cxnLst/>
              <a:rect l="l" t="t" r="r" b="b"/>
              <a:pathLst>
                <a:path w="1053" h="468" extrusionOk="0">
                  <a:moveTo>
                    <a:pt x="919" y="1"/>
                  </a:moveTo>
                  <a:cubicBezTo>
                    <a:pt x="760" y="1"/>
                    <a:pt x="455" y="134"/>
                    <a:pt x="0" y="404"/>
                  </a:cubicBezTo>
                  <a:cubicBezTo>
                    <a:pt x="24" y="411"/>
                    <a:pt x="272" y="468"/>
                    <a:pt x="513" y="468"/>
                  </a:cubicBezTo>
                  <a:cubicBezTo>
                    <a:pt x="655" y="468"/>
                    <a:pt x="795" y="448"/>
                    <a:pt x="887" y="387"/>
                  </a:cubicBezTo>
                  <a:cubicBezTo>
                    <a:pt x="960" y="345"/>
                    <a:pt x="1011" y="280"/>
                    <a:pt x="1039" y="204"/>
                  </a:cubicBezTo>
                  <a:cubicBezTo>
                    <a:pt x="1053" y="142"/>
                    <a:pt x="1049" y="66"/>
                    <a:pt x="1022" y="35"/>
                  </a:cubicBezTo>
                  <a:cubicBezTo>
                    <a:pt x="1000" y="12"/>
                    <a:pt x="966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2724344" y="2910401"/>
              <a:ext cx="119568" cy="53255"/>
            </a:xfrm>
            <a:custGeom>
              <a:avLst/>
              <a:gdLst/>
              <a:ahLst/>
              <a:cxnLst/>
              <a:rect l="l" t="t" r="r" b="b"/>
              <a:pathLst>
                <a:path w="1053" h="469" extrusionOk="0">
                  <a:moveTo>
                    <a:pt x="916" y="1"/>
                  </a:moveTo>
                  <a:cubicBezTo>
                    <a:pt x="758" y="1"/>
                    <a:pt x="453" y="136"/>
                    <a:pt x="0" y="405"/>
                  </a:cubicBezTo>
                  <a:cubicBezTo>
                    <a:pt x="22" y="410"/>
                    <a:pt x="271" y="468"/>
                    <a:pt x="515" y="468"/>
                  </a:cubicBezTo>
                  <a:cubicBezTo>
                    <a:pt x="656" y="468"/>
                    <a:pt x="795" y="449"/>
                    <a:pt x="887" y="388"/>
                  </a:cubicBezTo>
                  <a:cubicBezTo>
                    <a:pt x="959" y="347"/>
                    <a:pt x="1011" y="281"/>
                    <a:pt x="1035" y="205"/>
                  </a:cubicBezTo>
                  <a:cubicBezTo>
                    <a:pt x="1052" y="143"/>
                    <a:pt x="1049" y="67"/>
                    <a:pt x="1018" y="36"/>
                  </a:cubicBezTo>
                  <a:cubicBezTo>
                    <a:pt x="997" y="13"/>
                    <a:pt x="963" y="1"/>
                    <a:pt x="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2691414" y="2971717"/>
              <a:ext cx="153633" cy="68471"/>
            </a:xfrm>
            <a:custGeom>
              <a:avLst/>
              <a:gdLst/>
              <a:ahLst/>
              <a:cxnLst/>
              <a:rect l="l" t="t" r="r" b="b"/>
              <a:pathLst>
                <a:path w="1353" h="603" extrusionOk="0">
                  <a:moveTo>
                    <a:pt x="1181" y="0"/>
                  </a:moveTo>
                  <a:cubicBezTo>
                    <a:pt x="976" y="0"/>
                    <a:pt x="582" y="174"/>
                    <a:pt x="0" y="521"/>
                  </a:cubicBezTo>
                  <a:cubicBezTo>
                    <a:pt x="29" y="527"/>
                    <a:pt x="348" y="603"/>
                    <a:pt x="661" y="603"/>
                  </a:cubicBezTo>
                  <a:cubicBezTo>
                    <a:pt x="844" y="603"/>
                    <a:pt x="1024" y="577"/>
                    <a:pt x="1142" y="497"/>
                  </a:cubicBezTo>
                  <a:cubicBezTo>
                    <a:pt x="1194" y="462"/>
                    <a:pt x="1301" y="390"/>
                    <a:pt x="1336" y="262"/>
                  </a:cubicBezTo>
                  <a:cubicBezTo>
                    <a:pt x="1353" y="186"/>
                    <a:pt x="1349" y="86"/>
                    <a:pt x="1311" y="45"/>
                  </a:cubicBezTo>
                  <a:cubicBezTo>
                    <a:pt x="1284" y="15"/>
                    <a:pt x="1241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2658826" y="3052564"/>
              <a:ext cx="115707" cy="59273"/>
            </a:xfrm>
            <a:custGeom>
              <a:avLst/>
              <a:gdLst/>
              <a:ahLst/>
              <a:cxnLst/>
              <a:rect l="l" t="t" r="r" b="b"/>
              <a:pathLst>
                <a:path w="1019" h="522" extrusionOk="0">
                  <a:moveTo>
                    <a:pt x="892" y="0"/>
                  </a:moveTo>
                  <a:cubicBezTo>
                    <a:pt x="740" y="0"/>
                    <a:pt x="442" y="168"/>
                    <a:pt x="1" y="502"/>
                  </a:cubicBezTo>
                  <a:cubicBezTo>
                    <a:pt x="16" y="505"/>
                    <a:pt x="143" y="521"/>
                    <a:pt x="300" y="521"/>
                  </a:cubicBezTo>
                  <a:cubicBezTo>
                    <a:pt x="501" y="521"/>
                    <a:pt x="751" y="495"/>
                    <a:pt x="881" y="385"/>
                  </a:cubicBezTo>
                  <a:cubicBezTo>
                    <a:pt x="946" y="340"/>
                    <a:pt x="991" y="268"/>
                    <a:pt x="1008" y="188"/>
                  </a:cubicBezTo>
                  <a:cubicBezTo>
                    <a:pt x="1019" y="126"/>
                    <a:pt x="1005" y="50"/>
                    <a:pt x="974" y="26"/>
                  </a:cubicBezTo>
                  <a:cubicBezTo>
                    <a:pt x="954" y="9"/>
                    <a:pt x="927" y="0"/>
                    <a:pt x="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11475" y="3224251"/>
              <a:ext cx="112982" cy="63474"/>
            </a:xfrm>
            <a:custGeom>
              <a:avLst/>
              <a:gdLst/>
              <a:ahLst/>
              <a:cxnLst/>
              <a:rect l="l" t="t" r="r" b="b"/>
              <a:pathLst>
                <a:path w="995" h="559" extrusionOk="0">
                  <a:moveTo>
                    <a:pt x="874" y="1"/>
                  </a:moveTo>
                  <a:cubicBezTo>
                    <a:pt x="723" y="1"/>
                    <a:pt x="433" y="184"/>
                    <a:pt x="0" y="553"/>
                  </a:cubicBezTo>
                  <a:cubicBezTo>
                    <a:pt x="11" y="554"/>
                    <a:pt x="71" y="558"/>
                    <a:pt x="155" y="558"/>
                  </a:cubicBezTo>
                  <a:cubicBezTo>
                    <a:pt x="361" y="558"/>
                    <a:pt x="716" y="535"/>
                    <a:pt x="870" y="388"/>
                  </a:cubicBezTo>
                  <a:cubicBezTo>
                    <a:pt x="936" y="336"/>
                    <a:pt x="977" y="264"/>
                    <a:pt x="987" y="181"/>
                  </a:cubicBezTo>
                  <a:cubicBezTo>
                    <a:pt x="994" y="122"/>
                    <a:pt x="977" y="46"/>
                    <a:pt x="946" y="22"/>
                  </a:cubicBezTo>
                  <a:cubicBezTo>
                    <a:pt x="927" y="8"/>
                    <a:pt x="903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1"/>
          <p:cNvGrpSpPr/>
          <p:nvPr/>
        </p:nvGrpSpPr>
        <p:grpSpPr>
          <a:xfrm rot="-5400000">
            <a:off x="7798828" y="3383516"/>
            <a:ext cx="1406138" cy="1466221"/>
            <a:chOff x="-38325" y="3456438"/>
            <a:chExt cx="1278540" cy="1333171"/>
          </a:xfrm>
        </p:grpSpPr>
        <p:sp>
          <p:nvSpPr>
            <p:cNvPr id="612" name="Google Shape;612;p31"/>
            <p:cNvSpPr/>
            <p:nvPr/>
          </p:nvSpPr>
          <p:spPr>
            <a:xfrm>
              <a:off x="768650" y="4286503"/>
              <a:ext cx="230904" cy="175082"/>
            </a:xfrm>
            <a:custGeom>
              <a:avLst/>
              <a:gdLst/>
              <a:ahLst/>
              <a:cxnLst/>
              <a:rect l="l" t="t" r="r" b="b"/>
              <a:pathLst>
                <a:path w="1940" h="1471" extrusionOk="0">
                  <a:moveTo>
                    <a:pt x="1800" y="0"/>
                  </a:moveTo>
                  <a:cubicBezTo>
                    <a:pt x="1438" y="0"/>
                    <a:pt x="1083" y="107"/>
                    <a:pt x="780" y="309"/>
                  </a:cubicBezTo>
                  <a:cubicBezTo>
                    <a:pt x="253" y="675"/>
                    <a:pt x="1" y="1379"/>
                    <a:pt x="115" y="1461"/>
                  </a:cubicBezTo>
                  <a:cubicBezTo>
                    <a:pt x="123" y="1468"/>
                    <a:pt x="135" y="1471"/>
                    <a:pt x="149" y="1471"/>
                  </a:cubicBezTo>
                  <a:cubicBezTo>
                    <a:pt x="361" y="1471"/>
                    <a:pt x="1155" y="823"/>
                    <a:pt x="1940" y="5"/>
                  </a:cubicBezTo>
                  <a:cubicBezTo>
                    <a:pt x="1893" y="2"/>
                    <a:pt x="1847" y="0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80853" y="3984066"/>
              <a:ext cx="231618" cy="322194"/>
            </a:xfrm>
            <a:custGeom>
              <a:avLst/>
              <a:gdLst/>
              <a:ahLst/>
              <a:cxnLst/>
              <a:rect l="l" t="t" r="r" b="b"/>
              <a:pathLst>
                <a:path w="1946" h="2707" extrusionOk="0">
                  <a:moveTo>
                    <a:pt x="1946" y="0"/>
                  </a:moveTo>
                  <a:cubicBezTo>
                    <a:pt x="1425" y="318"/>
                    <a:pt x="959" y="725"/>
                    <a:pt x="631" y="1225"/>
                  </a:cubicBezTo>
                  <a:cubicBezTo>
                    <a:pt x="231" y="1832"/>
                    <a:pt x="0" y="2629"/>
                    <a:pt x="121" y="2702"/>
                  </a:cubicBezTo>
                  <a:cubicBezTo>
                    <a:pt x="127" y="2705"/>
                    <a:pt x="133" y="2707"/>
                    <a:pt x="141" y="2707"/>
                  </a:cubicBezTo>
                  <a:cubicBezTo>
                    <a:pt x="333" y="2707"/>
                    <a:pt x="1072" y="1608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-38325" y="3916461"/>
              <a:ext cx="1080962" cy="855534"/>
            </a:xfrm>
            <a:custGeom>
              <a:avLst/>
              <a:gdLst/>
              <a:ahLst/>
              <a:cxnLst/>
              <a:rect l="l" t="t" r="r" b="b"/>
              <a:pathLst>
                <a:path w="9082" h="7188" extrusionOk="0">
                  <a:moveTo>
                    <a:pt x="589" y="1"/>
                  </a:moveTo>
                  <a:cubicBezTo>
                    <a:pt x="494" y="1"/>
                    <a:pt x="400" y="32"/>
                    <a:pt x="315" y="109"/>
                  </a:cubicBezTo>
                  <a:cubicBezTo>
                    <a:pt x="56" y="337"/>
                    <a:pt x="39" y="796"/>
                    <a:pt x="22" y="1113"/>
                  </a:cubicBezTo>
                  <a:cubicBezTo>
                    <a:pt x="1" y="1479"/>
                    <a:pt x="32" y="1845"/>
                    <a:pt x="111" y="2200"/>
                  </a:cubicBezTo>
                  <a:cubicBezTo>
                    <a:pt x="187" y="2562"/>
                    <a:pt x="315" y="2911"/>
                    <a:pt x="487" y="3242"/>
                  </a:cubicBezTo>
                  <a:cubicBezTo>
                    <a:pt x="570" y="3404"/>
                    <a:pt x="667" y="3559"/>
                    <a:pt x="774" y="3711"/>
                  </a:cubicBezTo>
                  <a:cubicBezTo>
                    <a:pt x="822" y="3777"/>
                    <a:pt x="870" y="3846"/>
                    <a:pt x="926" y="3908"/>
                  </a:cubicBezTo>
                  <a:cubicBezTo>
                    <a:pt x="970" y="3956"/>
                    <a:pt x="1015" y="4011"/>
                    <a:pt x="1053" y="4067"/>
                  </a:cubicBezTo>
                  <a:cubicBezTo>
                    <a:pt x="1115" y="4177"/>
                    <a:pt x="1157" y="4301"/>
                    <a:pt x="1212" y="4415"/>
                  </a:cubicBezTo>
                  <a:cubicBezTo>
                    <a:pt x="1326" y="4636"/>
                    <a:pt x="1450" y="4846"/>
                    <a:pt x="1591" y="5050"/>
                  </a:cubicBezTo>
                  <a:cubicBezTo>
                    <a:pt x="1985" y="5623"/>
                    <a:pt x="2489" y="6113"/>
                    <a:pt x="3072" y="6485"/>
                  </a:cubicBezTo>
                  <a:cubicBezTo>
                    <a:pt x="3818" y="6953"/>
                    <a:pt x="4675" y="7188"/>
                    <a:pt x="5538" y="7188"/>
                  </a:cubicBezTo>
                  <a:cubicBezTo>
                    <a:pt x="6056" y="7188"/>
                    <a:pt x="6576" y="7103"/>
                    <a:pt x="7074" y="6934"/>
                  </a:cubicBezTo>
                  <a:cubicBezTo>
                    <a:pt x="7792" y="6692"/>
                    <a:pt x="8454" y="6306"/>
                    <a:pt x="9013" y="5795"/>
                  </a:cubicBezTo>
                  <a:cubicBezTo>
                    <a:pt x="9030" y="5781"/>
                    <a:pt x="9044" y="5768"/>
                    <a:pt x="9058" y="5750"/>
                  </a:cubicBezTo>
                  <a:cubicBezTo>
                    <a:pt x="9081" y="5727"/>
                    <a:pt x="9059" y="5694"/>
                    <a:pt x="9034" y="5694"/>
                  </a:cubicBezTo>
                  <a:cubicBezTo>
                    <a:pt x="9026" y="5694"/>
                    <a:pt x="9017" y="5697"/>
                    <a:pt x="9010" y="5705"/>
                  </a:cubicBezTo>
                  <a:cubicBezTo>
                    <a:pt x="8592" y="6120"/>
                    <a:pt x="8061" y="6440"/>
                    <a:pt x="7526" y="6682"/>
                  </a:cubicBezTo>
                  <a:cubicBezTo>
                    <a:pt x="6892" y="6969"/>
                    <a:pt x="6210" y="7119"/>
                    <a:pt x="5527" y="7119"/>
                  </a:cubicBezTo>
                  <a:cubicBezTo>
                    <a:pt x="4979" y="7119"/>
                    <a:pt x="4430" y="7023"/>
                    <a:pt x="3903" y="6823"/>
                  </a:cubicBezTo>
                  <a:cubicBezTo>
                    <a:pt x="2723" y="6375"/>
                    <a:pt x="1767" y="5419"/>
                    <a:pt x="1222" y="4284"/>
                  </a:cubicBezTo>
                  <a:cubicBezTo>
                    <a:pt x="1177" y="4191"/>
                    <a:pt x="1146" y="4070"/>
                    <a:pt x="1077" y="3991"/>
                  </a:cubicBezTo>
                  <a:cubicBezTo>
                    <a:pt x="846" y="3718"/>
                    <a:pt x="646" y="3418"/>
                    <a:pt x="487" y="3101"/>
                  </a:cubicBezTo>
                  <a:cubicBezTo>
                    <a:pt x="170" y="2445"/>
                    <a:pt x="35" y="1717"/>
                    <a:pt x="94" y="992"/>
                  </a:cubicBezTo>
                  <a:cubicBezTo>
                    <a:pt x="120" y="688"/>
                    <a:pt x="178" y="62"/>
                    <a:pt x="585" y="62"/>
                  </a:cubicBezTo>
                  <a:cubicBezTo>
                    <a:pt x="607" y="62"/>
                    <a:pt x="629" y="64"/>
                    <a:pt x="653" y="68"/>
                  </a:cubicBezTo>
                  <a:cubicBezTo>
                    <a:pt x="984" y="120"/>
                    <a:pt x="1229" y="485"/>
                    <a:pt x="1419" y="727"/>
                  </a:cubicBezTo>
                  <a:cubicBezTo>
                    <a:pt x="1947" y="1396"/>
                    <a:pt x="2382" y="2141"/>
                    <a:pt x="2702" y="2935"/>
                  </a:cubicBezTo>
                  <a:cubicBezTo>
                    <a:pt x="2778" y="3125"/>
                    <a:pt x="2847" y="3314"/>
                    <a:pt x="2909" y="3508"/>
                  </a:cubicBezTo>
                  <a:cubicBezTo>
                    <a:pt x="2915" y="3525"/>
                    <a:pt x="2928" y="3533"/>
                    <a:pt x="2942" y="3533"/>
                  </a:cubicBezTo>
                  <a:cubicBezTo>
                    <a:pt x="2963" y="3533"/>
                    <a:pt x="2983" y="3515"/>
                    <a:pt x="2975" y="3490"/>
                  </a:cubicBezTo>
                  <a:lnTo>
                    <a:pt x="2978" y="3490"/>
                  </a:lnTo>
                  <a:cubicBezTo>
                    <a:pt x="2706" y="2659"/>
                    <a:pt x="2313" y="1865"/>
                    <a:pt x="1816" y="1144"/>
                  </a:cubicBezTo>
                  <a:cubicBezTo>
                    <a:pt x="1591" y="823"/>
                    <a:pt x="1353" y="475"/>
                    <a:pt x="1060" y="213"/>
                  </a:cubicBezTo>
                  <a:cubicBezTo>
                    <a:pt x="930" y="98"/>
                    <a:pt x="75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-37492" y="3458699"/>
              <a:ext cx="1277707" cy="1330910"/>
            </a:xfrm>
            <a:custGeom>
              <a:avLst/>
              <a:gdLst/>
              <a:ahLst/>
              <a:cxnLst/>
              <a:rect l="l" t="t" r="r" b="b"/>
              <a:pathLst>
                <a:path w="10735" h="11182" extrusionOk="0">
                  <a:moveTo>
                    <a:pt x="6298" y="4411"/>
                  </a:moveTo>
                  <a:lnTo>
                    <a:pt x="6298" y="4411"/>
                  </a:lnTo>
                  <a:cubicBezTo>
                    <a:pt x="5429" y="6016"/>
                    <a:pt x="4690" y="7114"/>
                    <a:pt x="4493" y="7114"/>
                  </a:cubicBezTo>
                  <a:cubicBezTo>
                    <a:pt x="4486" y="7114"/>
                    <a:pt x="4478" y="7112"/>
                    <a:pt x="4472" y="7109"/>
                  </a:cubicBezTo>
                  <a:cubicBezTo>
                    <a:pt x="4352" y="7040"/>
                    <a:pt x="4586" y="6243"/>
                    <a:pt x="4983" y="5635"/>
                  </a:cubicBezTo>
                  <a:cubicBezTo>
                    <a:pt x="5311" y="5135"/>
                    <a:pt x="5777" y="4728"/>
                    <a:pt x="6298" y="4411"/>
                  </a:cubicBezTo>
                  <a:close/>
                  <a:moveTo>
                    <a:pt x="7303" y="1"/>
                  </a:moveTo>
                  <a:cubicBezTo>
                    <a:pt x="7096" y="1"/>
                    <a:pt x="6863" y="115"/>
                    <a:pt x="6756" y="163"/>
                  </a:cubicBezTo>
                  <a:cubicBezTo>
                    <a:pt x="5114" y="926"/>
                    <a:pt x="3862" y="4114"/>
                    <a:pt x="3862" y="4114"/>
                  </a:cubicBezTo>
                  <a:cubicBezTo>
                    <a:pt x="3458" y="5146"/>
                    <a:pt x="3151" y="6212"/>
                    <a:pt x="2940" y="7298"/>
                  </a:cubicBezTo>
                  <a:cubicBezTo>
                    <a:pt x="2568" y="6167"/>
                    <a:pt x="1974" y="5118"/>
                    <a:pt x="1198" y="4217"/>
                  </a:cubicBezTo>
                  <a:cubicBezTo>
                    <a:pt x="1038" y="4032"/>
                    <a:pt x="820" y="3842"/>
                    <a:pt x="595" y="3842"/>
                  </a:cubicBezTo>
                  <a:cubicBezTo>
                    <a:pt x="548" y="3842"/>
                    <a:pt x="500" y="3850"/>
                    <a:pt x="453" y="3869"/>
                  </a:cubicBezTo>
                  <a:cubicBezTo>
                    <a:pt x="239" y="3952"/>
                    <a:pt x="153" y="4204"/>
                    <a:pt x="111" y="4431"/>
                  </a:cubicBezTo>
                  <a:cubicBezTo>
                    <a:pt x="1" y="5035"/>
                    <a:pt x="32" y="5660"/>
                    <a:pt x="201" y="6253"/>
                  </a:cubicBezTo>
                  <a:cubicBezTo>
                    <a:pt x="398" y="6947"/>
                    <a:pt x="763" y="7474"/>
                    <a:pt x="1077" y="7851"/>
                  </a:cubicBezTo>
                  <a:cubicBezTo>
                    <a:pt x="1778" y="9803"/>
                    <a:pt x="3513" y="11125"/>
                    <a:pt x="5411" y="11180"/>
                  </a:cubicBezTo>
                  <a:cubicBezTo>
                    <a:pt x="5454" y="11181"/>
                    <a:pt x="5496" y="11182"/>
                    <a:pt x="5538" y="11182"/>
                  </a:cubicBezTo>
                  <a:cubicBezTo>
                    <a:pt x="7540" y="11182"/>
                    <a:pt x="8838" y="9764"/>
                    <a:pt x="9034" y="9541"/>
                  </a:cubicBezTo>
                  <a:lnTo>
                    <a:pt x="7550" y="8999"/>
                  </a:lnTo>
                  <a:lnTo>
                    <a:pt x="7550" y="8999"/>
                  </a:lnTo>
                  <a:cubicBezTo>
                    <a:pt x="8085" y="9186"/>
                    <a:pt x="8616" y="9376"/>
                    <a:pt x="9151" y="9562"/>
                  </a:cubicBezTo>
                  <a:cubicBezTo>
                    <a:pt x="9941" y="8896"/>
                    <a:pt x="9972" y="7809"/>
                    <a:pt x="9451" y="7281"/>
                  </a:cubicBezTo>
                  <a:cubicBezTo>
                    <a:pt x="9251" y="7081"/>
                    <a:pt x="8989" y="6981"/>
                    <a:pt x="8709" y="6957"/>
                  </a:cubicBezTo>
                  <a:cubicBezTo>
                    <a:pt x="7929" y="7772"/>
                    <a:pt x="7137" y="8419"/>
                    <a:pt x="6924" y="8419"/>
                  </a:cubicBezTo>
                  <a:cubicBezTo>
                    <a:pt x="6909" y="8419"/>
                    <a:pt x="6897" y="8416"/>
                    <a:pt x="6888" y="8409"/>
                  </a:cubicBezTo>
                  <a:cubicBezTo>
                    <a:pt x="6774" y="8327"/>
                    <a:pt x="7022" y="7623"/>
                    <a:pt x="7550" y="7257"/>
                  </a:cubicBezTo>
                  <a:cubicBezTo>
                    <a:pt x="7853" y="7058"/>
                    <a:pt x="8210" y="6952"/>
                    <a:pt x="8571" y="6952"/>
                  </a:cubicBezTo>
                  <a:cubicBezTo>
                    <a:pt x="8617" y="6952"/>
                    <a:pt x="8663" y="6953"/>
                    <a:pt x="8709" y="6957"/>
                  </a:cubicBezTo>
                  <a:cubicBezTo>
                    <a:pt x="9731" y="5891"/>
                    <a:pt x="10735" y="4538"/>
                    <a:pt x="10400" y="3959"/>
                  </a:cubicBezTo>
                  <a:cubicBezTo>
                    <a:pt x="10248" y="3695"/>
                    <a:pt x="9799" y="3560"/>
                    <a:pt x="9211" y="3560"/>
                  </a:cubicBezTo>
                  <a:cubicBezTo>
                    <a:pt x="8368" y="3560"/>
                    <a:pt x="7241" y="3837"/>
                    <a:pt x="6298" y="4411"/>
                  </a:cubicBezTo>
                  <a:cubicBezTo>
                    <a:pt x="6622" y="3814"/>
                    <a:pt x="6963" y="3148"/>
                    <a:pt x="7305" y="2441"/>
                  </a:cubicBezTo>
                  <a:cubicBezTo>
                    <a:pt x="7616" y="1792"/>
                    <a:pt x="7912" y="1054"/>
                    <a:pt x="7702" y="364"/>
                  </a:cubicBezTo>
                  <a:cubicBezTo>
                    <a:pt x="7674" y="253"/>
                    <a:pt x="7619" y="153"/>
                    <a:pt x="7540" y="77"/>
                  </a:cubicBezTo>
                  <a:cubicBezTo>
                    <a:pt x="7474" y="21"/>
                    <a:pt x="7391" y="1"/>
                    <a:pt x="7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12792" y="3456438"/>
              <a:ext cx="904690" cy="1147972"/>
            </a:xfrm>
            <a:custGeom>
              <a:avLst/>
              <a:gdLst/>
              <a:ahLst/>
              <a:cxnLst/>
              <a:rect l="l" t="t" r="r" b="b"/>
              <a:pathLst>
                <a:path w="7601" h="9645" extrusionOk="0">
                  <a:moveTo>
                    <a:pt x="3264" y="4559"/>
                  </a:moveTo>
                  <a:cubicBezTo>
                    <a:pt x="3082" y="4891"/>
                    <a:pt x="2895" y="5221"/>
                    <a:pt x="2702" y="5548"/>
                  </a:cubicBezTo>
                  <a:cubicBezTo>
                    <a:pt x="2430" y="6003"/>
                    <a:pt x="2154" y="6469"/>
                    <a:pt x="1819" y="6883"/>
                  </a:cubicBezTo>
                  <a:cubicBezTo>
                    <a:pt x="1764" y="6952"/>
                    <a:pt x="1660" y="7110"/>
                    <a:pt x="1567" y="7131"/>
                  </a:cubicBezTo>
                  <a:cubicBezTo>
                    <a:pt x="1563" y="7132"/>
                    <a:pt x="1559" y="7133"/>
                    <a:pt x="1555" y="7133"/>
                  </a:cubicBezTo>
                  <a:cubicBezTo>
                    <a:pt x="1527" y="7133"/>
                    <a:pt x="1529" y="7098"/>
                    <a:pt x="1526" y="7055"/>
                  </a:cubicBezTo>
                  <a:cubicBezTo>
                    <a:pt x="1526" y="6921"/>
                    <a:pt x="1574" y="6779"/>
                    <a:pt x="1612" y="6652"/>
                  </a:cubicBezTo>
                  <a:cubicBezTo>
                    <a:pt x="1836" y="5958"/>
                    <a:pt x="2257" y="5344"/>
                    <a:pt x="2820" y="4882"/>
                  </a:cubicBezTo>
                  <a:cubicBezTo>
                    <a:pt x="2961" y="4766"/>
                    <a:pt x="3110" y="4658"/>
                    <a:pt x="3264" y="4559"/>
                  </a:cubicBezTo>
                  <a:close/>
                  <a:moveTo>
                    <a:pt x="5604" y="7035"/>
                  </a:moveTo>
                  <a:cubicBezTo>
                    <a:pt x="5636" y="7035"/>
                    <a:pt x="5669" y="7036"/>
                    <a:pt x="5701" y="7038"/>
                  </a:cubicBezTo>
                  <a:lnTo>
                    <a:pt x="5701" y="7038"/>
                  </a:lnTo>
                  <a:cubicBezTo>
                    <a:pt x="5445" y="7302"/>
                    <a:pt x="5178" y="7555"/>
                    <a:pt x="4900" y="7797"/>
                  </a:cubicBezTo>
                  <a:cubicBezTo>
                    <a:pt x="4666" y="8004"/>
                    <a:pt x="4424" y="8215"/>
                    <a:pt x="4155" y="8370"/>
                  </a:cubicBezTo>
                  <a:cubicBezTo>
                    <a:pt x="4125" y="8388"/>
                    <a:pt x="4036" y="8446"/>
                    <a:pt x="3984" y="8446"/>
                  </a:cubicBezTo>
                  <a:cubicBezTo>
                    <a:pt x="3977" y="8446"/>
                    <a:pt x="3971" y="8445"/>
                    <a:pt x="3965" y="8442"/>
                  </a:cubicBezTo>
                  <a:cubicBezTo>
                    <a:pt x="3924" y="8418"/>
                    <a:pt x="3958" y="8287"/>
                    <a:pt x="3969" y="8242"/>
                  </a:cubicBezTo>
                  <a:cubicBezTo>
                    <a:pt x="4017" y="8087"/>
                    <a:pt x="4089" y="7939"/>
                    <a:pt x="4183" y="7804"/>
                  </a:cubicBezTo>
                  <a:cubicBezTo>
                    <a:pt x="4491" y="7339"/>
                    <a:pt x="5045" y="7035"/>
                    <a:pt x="5604" y="7035"/>
                  </a:cubicBezTo>
                  <a:close/>
                  <a:moveTo>
                    <a:pt x="4324" y="1"/>
                  </a:moveTo>
                  <a:cubicBezTo>
                    <a:pt x="4126" y="1"/>
                    <a:pt x="3914" y="107"/>
                    <a:pt x="3758" y="207"/>
                  </a:cubicBezTo>
                  <a:cubicBezTo>
                    <a:pt x="3351" y="476"/>
                    <a:pt x="2989" y="803"/>
                    <a:pt x="2678" y="1180"/>
                  </a:cubicBezTo>
                  <a:cubicBezTo>
                    <a:pt x="2081" y="1876"/>
                    <a:pt x="1591" y="2673"/>
                    <a:pt x="1184" y="3495"/>
                  </a:cubicBezTo>
                  <a:cubicBezTo>
                    <a:pt x="591" y="4688"/>
                    <a:pt x="194" y="5972"/>
                    <a:pt x="4" y="7297"/>
                  </a:cubicBezTo>
                  <a:cubicBezTo>
                    <a:pt x="0" y="7322"/>
                    <a:pt x="22" y="7338"/>
                    <a:pt x="41" y="7338"/>
                  </a:cubicBezTo>
                  <a:cubicBezTo>
                    <a:pt x="54" y="7338"/>
                    <a:pt x="65" y="7331"/>
                    <a:pt x="66" y="7314"/>
                  </a:cubicBezTo>
                  <a:lnTo>
                    <a:pt x="70" y="7317"/>
                  </a:lnTo>
                  <a:cubicBezTo>
                    <a:pt x="308" y="5668"/>
                    <a:pt x="870" y="4081"/>
                    <a:pt x="1726" y="2649"/>
                  </a:cubicBezTo>
                  <a:cubicBezTo>
                    <a:pt x="2181" y="1890"/>
                    <a:pt x="2706" y="1138"/>
                    <a:pt x="3389" y="569"/>
                  </a:cubicBezTo>
                  <a:cubicBezTo>
                    <a:pt x="3614" y="380"/>
                    <a:pt x="3970" y="71"/>
                    <a:pt x="4304" y="71"/>
                  </a:cubicBezTo>
                  <a:cubicBezTo>
                    <a:pt x="4349" y="71"/>
                    <a:pt x="4394" y="77"/>
                    <a:pt x="4438" y="89"/>
                  </a:cubicBezTo>
                  <a:cubicBezTo>
                    <a:pt x="4652" y="151"/>
                    <a:pt x="4724" y="393"/>
                    <a:pt x="4762" y="590"/>
                  </a:cubicBezTo>
                  <a:cubicBezTo>
                    <a:pt x="4793" y="769"/>
                    <a:pt x="4800" y="952"/>
                    <a:pt x="4779" y="1131"/>
                  </a:cubicBezTo>
                  <a:cubicBezTo>
                    <a:pt x="4738" y="1507"/>
                    <a:pt x="4607" y="1866"/>
                    <a:pt x="4455" y="2208"/>
                  </a:cubicBezTo>
                  <a:cubicBezTo>
                    <a:pt x="4276" y="2608"/>
                    <a:pt x="4079" y="2998"/>
                    <a:pt x="3879" y="3388"/>
                  </a:cubicBezTo>
                  <a:cubicBezTo>
                    <a:pt x="3703" y="3736"/>
                    <a:pt x="3523" y="4082"/>
                    <a:pt x="3337" y="4425"/>
                  </a:cubicBezTo>
                  <a:lnTo>
                    <a:pt x="3337" y="4425"/>
                  </a:lnTo>
                  <a:cubicBezTo>
                    <a:pt x="2851" y="4721"/>
                    <a:pt x="2420" y="5096"/>
                    <a:pt x="2092" y="5551"/>
                  </a:cubicBezTo>
                  <a:cubicBezTo>
                    <a:pt x="1854" y="5886"/>
                    <a:pt x="1667" y="6258"/>
                    <a:pt x="1543" y="6652"/>
                  </a:cubicBezTo>
                  <a:cubicBezTo>
                    <a:pt x="1516" y="6738"/>
                    <a:pt x="1364" y="7148"/>
                    <a:pt x="1522" y="7200"/>
                  </a:cubicBezTo>
                  <a:cubicBezTo>
                    <a:pt x="1531" y="7203"/>
                    <a:pt x="1539" y="7204"/>
                    <a:pt x="1548" y="7204"/>
                  </a:cubicBezTo>
                  <a:cubicBezTo>
                    <a:pt x="1623" y="7204"/>
                    <a:pt x="1700" y="7116"/>
                    <a:pt x="1743" y="7073"/>
                  </a:cubicBezTo>
                  <a:cubicBezTo>
                    <a:pt x="1878" y="6924"/>
                    <a:pt x="2002" y="6765"/>
                    <a:pt x="2112" y="6596"/>
                  </a:cubicBezTo>
                  <a:cubicBezTo>
                    <a:pt x="2516" y="6017"/>
                    <a:pt x="2868" y="5399"/>
                    <a:pt x="3213" y="4782"/>
                  </a:cubicBezTo>
                  <a:cubicBezTo>
                    <a:pt x="3267" y="4685"/>
                    <a:pt x="3321" y="4588"/>
                    <a:pt x="3374" y="4490"/>
                  </a:cubicBezTo>
                  <a:lnTo>
                    <a:pt x="3374" y="4490"/>
                  </a:lnTo>
                  <a:cubicBezTo>
                    <a:pt x="3748" y="4263"/>
                    <a:pt x="4152" y="4083"/>
                    <a:pt x="4566" y="3947"/>
                  </a:cubicBezTo>
                  <a:cubicBezTo>
                    <a:pt x="5110" y="3766"/>
                    <a:pt x="5684" y="3650"/>
                    <a:pt x="6259" y="3650"/>
                  </a:cubicBezTo>
                  <a:cubicBezTo>
                    <a:pt x="6267" y="3650"/>
                    <a:pt x="6275" y="3650"/>
                    <a:pt x="6284" y="3650"/>
                  </a:cubicBezTo>
                  <a:cubicBezTo>
                    <a:pt x="6632" y="3650"/>
                    <a:pt x="7126" y="3677"/>
                    <a:pt x="7378" y="3964"/>
                  </a:cubicBezTo>
                  <a:cubicBezTo>
                    <a:pt x="7560" y="4174"/>
                    <a:pt x="7481" y="4488"/>
                    <a:pt x="7391" y="4719"/>
                  </a:cubicBezTo>
                  <a:cubicBezTo>
                    <a:pt x="7250" y="5096"/>
                    <a:pt x="7022" y="5437"/>
                    <a:pt x="6788" y="5755"/>
                  </a:cubicBezTo>
                  <a:cubicBezTo>
                    <a:pt x="6471" y="6184"/>
                    <a:pt x="6127" y="6592"/>
                    <a:pt x="5758" y="6978"/>
                  </a:cubicBezTo>
                  <a:lnTo>
                    <a:pt x="5758" y="6978"/>
                  </a:lnTo>
                  <a:cubicBezTo>
                    <a:pt x="5715" y="6974"/>
                    <a:pt x="5672" y="6972"/>
                    <a:pt x="5629" y="6972"/>
                  </a:cubicBezTo>
                  <a:cubicBezTo>
                    <a:pt x="5494" y="6972"/>
                    <a:pt x="5359" y="6989"/>
                    <a:pt x="5228" y="7017"/>
                  </a:cubicBezTo>
                  <a:cubicBezTo>
                    <a:pt x="4880" y="7086"/>
                    <a:pt x="4559" y="7266"/>
                    <a:pt x="4314" y="7524"/>
                  </a:cubicBezTo>
                  <a:cubicBezTo>
                    <a:pt x="4117" y="7738"/>
                    <a:pt x="3893" y="8056"/>
                    <a:pt x="3879" y="8363"/>
                  </a:cubicBezTo>
                  <a:cubicBezTo>
                    <a:pt x="3874" y="8470"/>
                    <a:pt x="3916" y="8506"/>
                    <a:pt x="3977" y="8506"/>
                  </a:cubicBezTo>
                  <a:cubicBezTo>
                    <a:pt x="4075" y="8506"/>
                    <a:pt x="4221" y="8411"/>
                    <a:pt x="4290" y="8366"/>
                  </a:cubicBezTo>
                  <a:cubicBezTo>
                    <a:pt x="4604" y="8163"/>
                    <a:pt x="4886" y="7907"/>
                    <a:pt x="5162" y="7652"/>
                  </a:cubicBezTo>
                  <a:cubicBezTo>
                    <a:pt x="5374" y="7455"/>
                    <a:pt x="5579" y="7253"/>
                    <a:pt x="5779" y="7045"/>
                  </a:cubicBezTo>
                  <a:lnTo>
                    <a:pt x="5779" y="7045"/>
                  </a:lnTo>
                  <a:cubicBezTo>
                    <a:pt x="5874" y="7056"/>
                    <a:pt x="5970" y="7076"/>
                    <a:pt x="6063" y="7107"/>
                  </a:cubicBezTo>
                  <a:cubicBezTo>
                    <a:pt x="6729" y="7324"/>
                    <a:pt x="6932" y="8083"/>
                    <a:pt x="6756" y="8708"/>
                  </a:cubicBezTo>
                  <a:cubicBezTo>
                    <a:pt x="6656" y="9053"/>
                    <a:pt x="6456" y="9357"/>
                    <a:pt x="6180" y="9588"/>
                  </a:cubicBezTo>
                  <a:cubicBezTo>
                    <a:pt x="6156" y="9612"/>
                    <a:pt x="6178" y="9645"/>
                    <a:pt x="6205" y="9645"/>
                  </a:cubicBezTo>
                  <a:cubicBezTo>
                    <a:pt x="6213" y="9645"/>
                    <a:pt x="6221" y="9642"/>
                    <a:pt x="6229" y="9636"/>
                  </a:cubicBezTo>
                  <a:cubicBezTo>
                    <a:pt x="6750" y="9188"/>
                    <a:pt x="7039" y="8446"/>
                    <a:pt x="6808" y="7773"/>
                  </a:cubicBezTo>
                  <a:cubicBezTo>
                    <a:pt x="6715" y="7480"/>
                    <a:pt x="6505" y="7235"/>
                    <a:pt x="6225" y="7100"/>
                  </a:cubicBezTo>
                  <a:cubicBezTo>
                    <a:pt x="6102" y="7040"/>
                    <a:pt x="5970" y="7004"/>
                    <a:pt x="5835" y="6986"/>
                  </a:cubicBezTo>
                  <a:lnTo>
                    <a:pt x="5835" y="6986"/>
                  </a:lnTo>
                  <a:cubicBezTo>
                    <a:pt x="5971" y="6842"/>
                    <a:pt x="6105" y="6695"/>
                    <a:pt x="6235" y="6545"/>
                  </a:cubicBezTo>
                  <a:cubicBezTo>
                    <a:pt x="6570" y="6175"/>
                    <a:pt x="6870" y="5779"/>
                    <a:pt x="7139" y="5361"/>
                  </a:cubicBezTo>
                  <a:cubicBezTo>
                    <a:pt x="7326" y="5058"/>
                    <a:pt x="7522" y="4713"/>
                    <a:pt x="7550" y="4350"/>
                  </a:cubicBezTo>
                  <a:cubicBezTo>
                    <a:pt x="7600" y="3720"/>
                    <a:pt x="6917" y="3580"/>
                    <a:pt x="6309" y="3580"/>
                  </a:cubicBezTo>
                  <a:cubicBezTo>
                    <a:pt x="6037" y="3580"/>
                    <a:pt x="5781" y="3608"/>
                    <a:pt x="5611" y="3633"/>
                  </a:cubicBezTo>
                  <a:cubicBezTo>
                    <a:pt x="4874" y="3735"/>
                    <a:pt x="4113" y="3976"/>
                    <a:pt x="3445" y="4361"/>
                  </a:cubicBezTo>
                  <a:lnTo>
                    <a:pt x="3445" y="4361"/>
                  </a:lnTo>
                  <a:cubicBezTo>
                    <a:pt x="3821" y="3671"/>
                    <a:pt x="4183" y="2969"/>
                    <a:pt x="4507" y="2253"/>
                  </a:cubicBezTo>
                  <a:cubicBezTo>
                    <a:pt x="4662" y="1908"/>
                    <a:pt x="4797" y="1542"/>
                    <a:pt x="4842" y="1162"/>
                  </a:cubicBezTo>
                  <a:cubicBezTo>
                    <a:pt x="4866" y="986"/>
                    <a:pt x="4862" y="807"/>
                    <a:pt x="4838" y="631"/>
                  </a:cubicBezTo>
                  <a:cubicBezTo>
                    <a:pt x="4811" y="455"/>
                    <a:pt x="4762" y="245"/>
                    <a:pt x="4628" y="117"/>
                  </a:cubicBezTo>
                  <a:cubicBezTo>
                    <a:pt x="4539" y="33"/>
                    <a:pt x="4434" y="1"/>
                    <a:pt x="4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1"/>
          <p:cNvSpPr/>
          <p:nvPr/>
        </p:nvSpPr>
        <p:spPr>
          <a:xfrm flipH="1">
            <a:off x="7299381" y="15597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1"/>
          <p:cNvSpPr/>
          <p:nvPr/>
        </p:nvSpPr>
        <p:spPr>
          <a:xfrm flipH="1">
            <a:off x="7902959" y="11645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1"/>
          <p:cNvSpPr/>
          <p:nvPr/>
        </p:nvSpPr>
        <p:spPr>
          <a:xfrm flipH="1">
            <a:off x="161921" y="20701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1"/>
          <p:cNvSpPr/>
          <p:nvPr/>
        </p:nvSpPr>
        <p:spPr>
          <a:xfrm flipH="1">
            <a:off x="2113156" y="39347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524841" y="2698525"/>
            <a:ext cx="2751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1524825" y="3055525"/>
            <a:ext cx="2751600" cy="9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4867629" y="2698525"/>
            <a:ext cx="2751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4867622" y="3055525"/>
            <a:ext cx="2751600" cy="9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8544850" y="11203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593350" y="20599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8253050" y="36822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457556" y="4180750"/>
            <a:ext cx="1633152" cy="699575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2548450" y="46950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679025" y="41807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481150" y="37536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421550" y="21129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 flipH="1">
            <a:off x="7295402" y="3836366"/>
            <a:ext cx="1406138" cy="1466221"/>
            <a:chOff x="-38325" y="3456438"/>
            <a:chExt cx="1278540" cy="1333171"/>
          </a:xfrm>
        </p:grpSpPr>
        <p:sp>
          <p:nvSpPr>
            <p:cNvPr id="45" name="Google Shape;45;p5"/>
            <p:cNvSpPr/>
            <p:nvPr/>
          </p:nvSpPr>
          <p:spPr>
            <a:xfrm>
              <a:off x="768650" y="4286503"/>
              <a:ext cx="230904" cy="175082"/>
            </a:xfrm>
            <a:custGeom>
              <a:avLst/>
              <a:gdLst/>
              <a:ahLst/>
              <a:cxnLst/>
              <a:rect l="l" t="t" r="r" b="b"/>
              <a:pathLst>
                <a:path w="1940" h="1471" extrusionOk="0">
                  <a:moveTo>
                    <a:pt x="1800" y="0"/>
                  </a:moveTo>
                  <a:cubicBezTo>
                    <a:pt x="1438" y="0"/>
                    <a:pt x="1083" y="107"/>
                    <a:pt x="780" y="309"/>
                  </a:cubicBezTo>
                  <a:cubicBezTo>
                    <a:pt x="253" y="675"/>
                    <a:pt x="1" y="1379"/>
                    <a:pt x="115" y="1461"/>
                  </a:cubicBezTo>
                  <a:cubicBezTo>
                    <a:pt x="123" y="1468"/>
                    <a:pt x="135" y="1471"/>
                    <a:pt x="149" y="1471"/>
                  </a:cubicBezTo>
                  <a:cubicBezTo>
                    <a:pt x="361" y="1471"/>
                    <a:pt x="1155" y="823"/>
                    <a:pt x="1940" y="5"/>
                  </a:cubicBezTo>
                  <a:cubicBezTo>
                    <a:pt x="1893" y="2"/>
                    <a:pt x="1847" y="0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480853" y="3984066"/>
              <a:ext cx="231618" cy="322194"/>
            </a:xfrm>
            <a:custGeom>
              <a:avLst/>
              <a:gdLst/>
              <a:ahLst/>
              <a:cxnLst/>
              <a:rect l="l" t="t" r="r" b="b"/>
              <a:pathLst>
                <a:path w="1946" h="2707" extrusionOk="0">
                  <a:moveTo>
                    <a:pt x="1946" y="0"/>
                  </a:moveTo>
                  <a:cubicBezTo>
                    <a:pt x="1425" y="318"/>
                    <a:pt x="959" y="725"/>
                    <a:pt x="631" y="1225"/>
                  </a:cubicBezTo>
                  <a:cubicBezTo>
                    <a:pt x="231" y="1832"/>
                    <a:pt x="0" y="2629"/>
                    <a:pt x="121" y="2702"/>
                  </a:cubicBezTo>
                  <a:cubicBezTo>
                    <a:pt x="127" y="2705"/>
                    <a:pt x="133" y="2707"/>
                    <a:pt x="141" y="2707"/>
                  </a:cubicBezTo>
                  <a:cubicBezTo>
                    <a:pt x="333" y="2707"/>
                    <a:pt x="1072" y="1608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38325" y="3916461"/>
              <a:ext cx="1080962" cy="855534"/>
            </a:xfrm>
            <a:custGeom>
              <a:avLst/>
              <a:gdLst/>
              <a:ahLst/>
              <a:cxnLst/>
              <a:rect l="l" t="t" r="r" b="b"/>
              <a:pathLst>
                <a:path w="9082" h="7188" extrusionOk="0">
                  <a:moveTo>
                    <a:pt x="589" y="1"/>
                  </a:moveTo>
                  <a:cubicBezTo>
                    <a:pt x="494" y="1"/>
                    <a:pt x="400" y="32"/>
                    <a:pt x="315" y="109"/>
                  </a:cubicBezTo>
                  <a:cubicBezTo>
                    <a:pt x="56" y="337"/>
                    <a:pt x="39" y="796"/>
                    <a:pt x="22" y="1113"/>
                  </a:cubicBezTo>
                  <a:cubicBezTo>
                    <a:pt x="1" y="1479"/>
                    <a:pt x="32" y="1845"/>
                    <a:pt x="111" y="2200"/>
                  </a:cubicBezTo>
                  <a:cubicBezTo>
                    <a:pt x="187" y="2562"/>
                    <a:pt x="315" y="2911"/>
                    <a:pt x="487" y="3242"/>
                  </a:cubicBezTo>
                  <a:cubicBezTo>
                    <a:pt x="570" y="3404"/>
                    <a:pt x="667" y="3559"/>
                    <a:pt x="774" y="3711"/>
                  </a:cubicBezTo>
                  <a:cubicBezTo>
                    <a:pt x="822" y="3777"/>
                    <a:pt x="870" y="3846"/>
                    <a:pt x="926" y="3908"/>
                  </a:cubicBezTo>
                  <a:cubicBezTo>
                    <a:pt x="970" y="3956"/>
                    <a:pt x="1015" y="4011"/>
                    <a:pt x="1053" y="4067"/>
                  </a:cubicBezTo>
                  <a:cubicBezTo>
                    <a:pt x="1115" y="4177"/>
                    <a:pt x="1157" y="4301"/>
                    <a:pt x="1212" y="4415"/>
                  </a:cubicBezTo>
                  <a:cubicBezTo>
                    <a:pt x="1326" y="4636"/>
                    <a:pt x="1450" y="4846"/>
                    <a:pt x="1591" y="5050"/>
                  </a:cubicBezTo>
                  <a:cubicBezTo>
                    <a:pt x="1985" y="5623"/>
                    <a:pt x="2489" y="6113"/>
                    <a:pt x="3072" y="6485"/>
                  </a:cubicBezTo>
                  <a:cubicBezTo>
                    <a:pt x="3818" y="6953"/>
                    <a:pt x="4675" y="7188"/>
                    <a:pt x="5538" y="7188"/>
                  </a:cubicBezTo>
                  <a:cubicBezTo>
                    <a:pt x="6056" y="7188"/>
                    <a:pt x="6576" y="7103"/>
                    <a:pt x="7074" y="6934"/>
                  </a:cubicBezTo>
                  <a:cubicBezTo>
                    <a:pt x="7792" y="6692"/>
                    <a:pt x="8454" y="6306"/>
                    <a:pt x="9013" y="5795"/>
                  </a:cubicBezTo>
                  <a:cubicBezTo>
                    <a:pt x="9030" y="5781"/>
                    <a:pt x="9044" y="5768"/>
                    <a:pt x="9058" y="5750"/>
                  </a:cubicBezTo>
                  <a:cubicBezTo>
                    <a:pt x="9081" y="5727"/>
                    <a:pt x="9059" y="5694"/>
                    <a:pt x="9034" y="5694"/>
                  </a:cubicBezTo>
                  <a:cubicBezTo>
                    <a:pt x="9026" y="5694"/>
                    <a:pt x="9017" y="5697"/>
                    <a:pt x="9010" y="5705"/>
                  </a:cubicBezTo>
                  <a:cubicBezTo>
                    <a:pt x="8592" y="6120"/>
                    <a:pt x="8061" y="6440"/>
                    <a:pt x="7526" y="6682"/>
                  </a:cubicBezTo>
                  <a:cubicBezTo>
                    <a:pt x="6892" y="6969"/>
                    <a:pt x="6210" y="7119"/>
                    <a:pt x="5527" y="7119"/>
                  </a:cubicBezTo>
                  <a:cubicBezTo>
                    <a:pt x="4979" y="7119"/>
                    <a:pt x="4430" y="7023"/>
                    <a:pt x="3903" y="6823"/>
                  </a:cubicBezTo>
                  <a:cubicBezTo>
                    <a:pt x="2723" y="6375"/>
                    <a:pt x="1767" y="5419"/>
                    <a:pt x="1222" y="4284"/>
                  </a:cubicBezTo>
                  <a:cubicBezTo>
                    <a:pt x="1177" y="4191"/>
                    <a:pt x="1146" y="4070"/>
                    <a:pt x="1077" y="3991"/>
                  </a:cubicBezTo>
                  <a:cubicBezTo>
                    <a:pt x="846" y="3718"/>
                    <a:pt x="646" y="3418"/>
                    <a:pt x="487" y="3101"/>
                  </a:cubicBezTo>
                  <a:cubicBezTo>
                    <a:pt x="170" y="2445"/>
                    <a:pt x="35" y="1717"/>
                    <a:pt x="94" y="992"/>
                  </a:cubicBezTo>
                  <a:cubicBezTo>
                    <a:pt x="120" y="688"/>
                    <a:pt x="178" y="62"/>
                    <a:pt x="585" y="62"/>
                  </a:cubicBezTo>
                  <a:cubicBezTo>
                    <a:pt x="607" y="62"/>
                    <a:pt x="629" y="64"/>
                    <a:pt x="653" y="68"/>
                  </a:cubicBezTo>
                  <a:cubicBezTo>
                    <a:pt x="984" y="120"/>
                    <a:pt x="1229" y="485"/>
                    <a:pt x="1419" y="727"/>
                  </a:cubicBezTo>
                  <a:cubicBezTo>
                    <a:pt x="1947" y="1396"/>
                    <a:pt x="2382" y="2141"/>
                    <a:pt x="2702" y="2935"/>
                  </a:cubicBezTo>
                  <a:cubicBezTo>
                    <a:pt x="2778" y="3125"/>
                    <a:pt x="2847" y="3314"/>
                    <a:pt x="2909" y="3508"/>
                  </a:cubicBezTo>
                  <a:cubicBezTo>
                    <a:pt x="2915" y="3525"/>
                    <a:pt x="2928" y="3533"/>
                    <a:pt x="2942" y="3533"/>
                  </a:cubicBezTo>
                  <a:cubicBezTo>
                    <a:pt x="2963" y="3533"/>
                    <a:pt x="2983" y="3515"/>
                    <a:pt x="2975" y="3490"/>
                  </a:cubicBezTo>
                  <a:lnTo>
                    <a:pt x="2978" y="3490"/>
                  </a:lnTo>
                  <a:cubicBezTo>
                    <a:pt x="2706" y="2659"/>
                    <a:pt x="2313" y="1865"/>
                    <a:pt x="1816" y="1144"/>
                  </a:cubicBezTo>
                  <a:cubicBezTo>
                    <a:pt x="1591" y="823"/>
                    <a:pt x="1353" y="475"/>
                    <a:pt x="1060" y="213"/>
                  </a:cubicBezTo>
                  <a:cubicBezTo>
                    <a:pt x="930" y="98"/>
                    <a:pt x="75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37492" y="3458699"/>
              <a:ext cx="1277707" cy="1330910"/>
            </a:xfrm>
            <a:custGeom>
              <a:avLst/>
              <a:gdLst/>
              <a:ahLst/>
              <a:cxnLst/>
              <a:rect l="l" t="t" r="r" b="b"/>
              <a:pathLst>
                <a:path w="10735" h="11182" extrusionOk="0">
                  <a:moveTo>
                    <a:pt x="6298" y="4411"/>
                  </a:moveTo>
                  <a:lnTo>
                    <a:pt x="6298" y="4411"/>
                  </a:lnTo>
                  <a:cubicBezTo>
                    <a:pt x="5429" y="6016"/>
                    <a:pt x="4690" y="7114"/>
                    <a:pt x="4493" y="7114"/>
                  </a:cubicBezTo>
                  <a:cubicBezTo>
                    <a:pt x="4486" y="7114"/>
                    <a:pt x="4478" y="7112"/>
                    <a:pt x="4472" y="7109"/>
                  </a:cubicBezTo>
                  <a:cubicBezTo>
                    <a:pt x="4352" y="7040"/>
                    <a:pt x="4586" y="6243"/>
                    <a:pt x="4983" y="5635"/>
                  </a:cubicBezTo>
                  <a:cubicBezTo>
                    <a:pt x="5311" y="5135"/>
                    <a:pt x="5777" y="4728"/>
                    <a:pt x="6298" y="4411"/>
                  </a:cubicBezTo>
                  <a:close/>
                  <a:moveTo>
                    <a:pt x="7303" y="1"/>
                  </a:moveTo>
                  <a:cubicBezTo>
                    <a:pt x="7096" y="1"/>
                    <a:pt x="6863" y="115"/>
                    <a:pt x="6756" y="163"/>
                  </a:cubicBezTo>
                  <a:cubicBezTo>
                    <a:pt x="5114" y="926"/>
                    <a:pt x="3862" y="4114"/>
                    <a:pt x="3862" y="4114"/>
                  </a:cubicBezTo>
                  <a:cubicBezTo>
                    <a:pt x="3458" y="5146"/>
                    <a:pt x="3151" y="6212"/>
                    <a:pt x="2940" y="7298"/>
                  </a:cubicBezTo>
                  <a:cubicBezTo>
                    <a:pt x="2568" y="6167"/>
                    <a:pt x="1974" y="5118"/>
                    <a:pt x="1198" y="4217"/>
                  </a:cubicBezTo>
                  <a:cubicBezTo>
                    <a:pt x="1038" y="4032"/>
                    <a:pt x="820" y="3842"/>
                    <a:pt x="595" y="3842"/>
                  </a:cubicBezTo>
                  <a:cubicBezTo>
                    <a:pt x="548" y="3842"/>
                    <a:pt x="500" y="3850"/>
                    <a:pt x="453" y="3869"/>
                  </a:cubicBezTo>
                  <a:cubicBezTo>
                    <a:pt x="239" y="3952"/>
                    <a:pt x="153" y="4204"/>
                    <a:pt x="111" y="4431"/>
                  </a:cubicBezTo>
                  <a:cubicBezTo>
                    <a:pt x="1" y="5035"/>
                    <a:pt x="32" y="5660"/>
                    <a:pt x="201" y="6253"/>
                  </a:cubicBezTo>
                  <a:cubicBezTo>
                    <a:pt x="398" y="6947"/>
                    <a:pt x="763" y="7474"/>
                    <a:pt x="1077" y="7851"/>
                  </a:cubicBezTo>
                  <a:cubicBezTo>
                    <a:pt x="1778" y="9803"/>
                    <a:pt x="3513" y="11125"/>
                    <a:pt x="5411" y="11180"/>
                  </a:cubicBezTo>
                  <a:cubicBezTo>
                    <a:pt x="5454" y="11181"/>
                    <a:pt x="5496" y="11182"/>
                    <a:pt x="5538" y="11182"/>
                  </a:cubicBezTo>
                  <a:cubicBezTo>
                    <a:pt x="7540" y="11182"/>
                    <a:pt x="8838" y="9764"/>
                    <a:pt x="9034" y="9541"/>
                  </a:cubicBezTo>
                  <a:lnTo>
                    <a:pt x="7550" y="8999"/>
                  </a:lnTo>
                  <a:lnTo>
                    <a:pt x="7550" y="8999"/>
                  </a:lnTo>
                  <a:cubicBezTo>
                    <a:pt x="8085" y="9186"/>
                    <a:pt x="8616" y="9376"/>
                    <a:pt x="9151" y="9562"/>
                  </a:cubicBezTo>
                  <a:cubicBezTo>
                    <a:pt x="9941" y="8896"/>
                    <a:pt x="9972" y="7809"/>
                    <a:pt x="9451" y="7281"/>
                  </a:cubicBezTo>
                  <a:cubicBezTo>
                    <a:pt x="9251" y="7081"/>
                    <a:pt x="8989" y="6981"/>
                    <a:pt x="8709" y="6957"/>
                  </a:cubicBezTo>
                  <a:cubicBezTo>
                    <a:pt x="7929" y="7772"/>
                    <a:pt x="7137" y="8419"/>
                    <a:pt x="6924" y="8419"/>
                  </a:cubicBezTo>
                  <a:cubicBezTo>
                    <a:pt x="6909" y="8419"/>
                    <a:pt x="6897" y="8416"/>
                    <a:pt x="6888" y="8409"/>
                  </a:cubicBezTo>
                  <a:cubicBezTo>
                    <a:pt x="6774" y="8327"/>
                    <a:pt x="7022" y="7623"/>
                    <a:pt x="7550" y="7257"/>
                  </a:cubicBezTo>
                  <a:cubicBezTo>
                    <a:pt x="7853" y="7058"/>
                    <a:pt x="8210" y="6952"/>
                    <a:pt x="8571" y="6952"/>
                  </a:cubicBezTo>
                  <a:cubicBezTo>
                    <a:pt x="8617" y="6952"/>
                    <a:pt x="8663" y="6953"/>
                    <a:pt x="8709" y="6957"/>
                  </a:cubicBezTo>
                  <a:cubicBezTo>
                    <a:pt x="9731" y="5891"/>
                    <a:pt x="10735" y="4538"/>
                    <a:pt x="10400" y="3959"/>
                  </a:cubicBezTo>
                  <a:cubicBezTo>
                    <a:pt x="10248" y="3695"/>
                    <a:pt x="9799" y="3560"/>
                    <a:pt x="9211" y="3560"/>
                  </a:cubicBezTo>
                  <a:cubicBezTo>
                    <a:pt x="8368" y="3560"/>
                    <a:pt x="7241" y="3837"/>
                    <a:pt x="6298" y="4411"/>
                  </a:cubicBezTo>
                  <a:cubicBezTo>
                    <a:pt x="6622" y="3814"/>
                    <a:pt x="6963" y="3148"/>
                    <a:pt x="7305" y="2441"/>
                  </a:cubicBezTo>
                  <a:cubicBezTo>
                    <a:pt x="7616" y="1792"/>
                    <a:pt x="7912" y="1054"/>
                    <a:pt x="7702" y="364"/>
                  </a:cubicBezTo>
                  <a:cubicBezTo>
                    <a:pt x="7674" y="253"/>
                    <a:pt x="7619" y="153"/>
                    <a:pt x="7540" y="77"/>
                  </a:cubicBezTo>
                  <a:cubicBezTo>
                    <a:pt x="7474" y="21"/>
                    <a:pt x="7391" y="1"/>
                    <a:pt x="7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12792" y="3456438"/>
              <a:ext cx="904690" cy="1147972"/>
            </a:xfrm>
            <a:custGeom>
              <a:avLst/>
              <a:gdLst/>
              <a:ahLst/>
              <a:cxnLst/>
              <a:rect l="l" t="t" r="r" b="b"/>
              <a:pathLst>
                <a:path w="7601" h="9645" extrusionOk="0">
                  <a:moveTo>
                    <a:pt x="3264" y="4559"/>
                  </a:moveTo>
                  <a:cubicBezTo>
                    <a:pt x="3082" y="4891"/>
                    <a:pt x="2895" y="5221"/>
                    <a:pt x="2702" y="5548"/>
                  </a:cubicBezTo>
                  <a:cubicBezTo>
                    <a:pt x="2430" y="6003"/>
                    <a:pt x="2154" y="6469"/>
                    <a:pt x="1819" y="6883"/>
                  </a:cubicBezTo>
                  <a:cubicBezTo>
                    <a:pt x="1764" y="6952"/>
                    <a:pt x="1660" y="7110"/>
                    <a:pt x="1567" y="7131"/>
                  </a:cubicBezTo>
                  <a:cubicBezTo>
                    <a:pt x="1563" y="7132"/>
                    <a:pt x="1559" y="7133"/>
                    <a:pt x="1555" y="7133"/>
                  </a:cubicBezTo>
                  <a:cubicBezTo>
                    <a:pt x="1527" y="7133"/>
                    <a:pt x="1529" y="7098"/>
                    <a:pt x="1526" y="7055"/>
                  </a:cubicBezTo>
                  <a:cubicBezTo>
                    <a:pt x="1526" y="6921"/>
                    <a:pt x="1574" y="6779"/>
                    <a:pt x="1612" y="6652"/>
                  </a:cubicBezTo>
                  <a:cubicBezTo>
                    <a:pt x="1836" y="5958"/>
                    <a:pt x="2257" y="5344"/>
                    <a:pt x="2820" y="4882"/>
                  </a:cubicBezTo>
                  <a:cubicBezTo>
                    <a:pt x="2961" y="4766"/>
                    <a:pt x="3110" y="4658"/>
                    <a:pt x="3264" y="4559"/>
                  </a:cubicBezTo>
                  <a:close/>
                  <a:moveTo>
                    <a:pt x="5604" y="7035"/>
                  </a:moveTo>
                  <a:cubicBezTo>
                    <a:pt x="5636" y="7035"/>
                    <a:pt x="5669" y="7036"/>
                    <a:pt x="5701" y="7038"/>
                  </a:cubicBezTo>
                  <a:lnTo>
                    <a:pt x="5701" y="7038"/>
                  </a:lnTo>
                  <a:cubicBezTo>
                    <a:pt x="5445" y="7302"/>
                    <a:pt x="5178" y="7555"/>
                    <a:pt x="4900" y="7797"/>
                  </a:cubicBezTo>
                  <a:cubicBezTo>
                    <a:pt x="4666" y="8004"/>
                    <a:pt x="4424" y="8215"/>
                    <a:pt x="4155" y="8370"/>
                  </a:cubicBezTo>
                  <a:cubicBezTo>
                    <a:pt x="4125" y="8388"/>
                    <a:pt x="4036" y="8446"/>
                    <a:pt x="3984" y="8446"/>
                  </a:cubicBezTo>
                  <a:cubicBezTo>
                    <a:pt x="3977" y="8446"/>
                    <a:pt x="3971" y="8445"/>
                    <a:pt x="3965" y="8442"/>
                  </a:cubicBezTo>
                  <a:cubicBezTo>
                    <a:pt x="3924" y="8418"/>
                    <a:pt x="3958" y="8287"/>
                    <a:pt x="3969" y="8242"/>
                  </a:cubicBezTo>
                  <a:cubicBezTo>
                    <a:pt x="4017" y="8087"/>
                    <a:pt x="4089" y="7939"/>
                    <a:pt x="4183" y="7804"/>
                  </a:cubicBezTo>
                  <a:cubicBezTo>
                    <a:pt x="4491" y="7339"/>
                    <a:pt x="5045" y="7035"/>
                    <a:pt x="5604" y="7035"/>
                  </a:cubicBezTo>
                  <a:close/>
                  <a:moveTo>
                    <a:pt x="4324" y="1"/>
                  </a:moveTo>
                  <a:cubicBezTo>
                    <a:pt x="4126" y="1"/>
                    <a:pt x="3914" y="107"/>
                    <a:pt x="3758" y="207"/>
                  </a:cubicBezTo>
                  <a:cubicBezTo>
                    <a:pt x="3351" y="476"/>
                    <a:pt x="2989" y="803"/>
                    <a:pt x="2678" y="1180"/>
                  </a:cubicBezTo>
                  <a:cubicBezTo>
                    <a:pt x="2081" y="1876"/>
                    <a:pt x="1591" y="2673"/>
                    <a:pt x="1184" y="3495"/>
                  </a:cubicBezTo>
                  <a:cubicBezTo>
                    <a:pt x="591" y="4688"/>
                    <a:pt x="194" y="5972"/>
                    <a:pt x="4" y="7297"/>
                  </a:cubicBezTo>
                  <a:cubicBezTo>
                    <a:pt x="0" y="7322"/>
                    <a:pt x="22" y="7338"/>
                    <a:pt x="41" y="7338"/>
                  </a:cubicBezTo>
                  <a:cubicBezTo>
                    <a:pt x="54" y="7338"/>
                    <a:pt x="65" y="7331"/>
                    <a:pt x="66" y="7314"/>
                  </a:cubicBezTo>
                  <a:lnTo>
                    <a:pt x="70" y="7317"/>
                  </a:lnTo>
                  <a:cubicBezTo>
                    <a:pt x="308" y="5668"/>
                    <a:pt x="870" y="4081"/>
                    <a:pt x="1726" y="2649"/>
                  </a:cubicBezTo>
                  <a:cubicBezTo>
                    <a:pt x="2181" y="1890"/>
                    <a:pt x="2706" y="1138"/>
                    <a:pt x="3389" y="569"/>
                  </a:cubicBezTo>
                  <a:cubicBezTo>
                    <a:pt x="3614" y="380"/>
                    <a:pt x="3970" y="71"/>
                    <a:pt x="4304" y="71"/>
                  </a:cubicBezTo>
                  <a:cubicBezTo>
                    <a:pt x="4349" y="71"/>
                    <a:pt x="4394" y="77"/>
                    <a:pt x="4438" y="89"/>
                  </a:cubicBezTo>
                  <a:cubicBezTo>
                    <a:pt x="4652" y="151"/>
                    <a:pt x="4724" y="393"/>
                    <a:pt x="4762" y="590"/>
                  </a:cubicBezTo>
                  <a:cubicBezTo>
                    <a:pt x="4793" y="769"/>
                    <a:pt x="4800" y="952"/>
                    <a:pt x="4779" y="1131"/>
                  </a:cubicBezTo>
                  <a:cubicBezTo>
                    <a:pt x="4738" y="1507"/>
                    <a:pt x="4607" y="1866"/>
                    <a:pt x="4455" y="2208"/>
                  </a:cubicBezTo>
                  <a:cubicBezTo>
                    <a:pt x="4276" y="2608"/>
                    <a:pt x="4079" y="2998"/>
                    <a:pt x="3879" y="3388"/>
                  </a:cubicBezTo>
                  <a:cubicBezTo>
                    <a:pt x="3703" y="3736"/>
                    <a:pt x="3523" y="4082"/>
                    <a:pt x="3337" y="4425"/>
                  </a:cubicBezTo>
                  <a:lnTo>
                    <a:pt x="3337" y="4425"/>
                  </a:lnTo>
                  <a:cubicBezTo>
                    <a:pt x="2851" y="4721"/>
                    <a:pt x="2420" y="5096"/>
                    <a:pt x="2092" y="5551"/>
                  </a:cubicBezTo>
                  <a:cubicBezTo>
                    <a:pt x="1854" y="5886"/>
                    <a:pt x="1667" y="6258"/>
                    <a:pt x="1543" y="6652"/>
                  </a:cubicBezTo>
                  <a:cubicBezTo>
                    <a:pt x="1516" y="6738"/>
                    <a:pt x="1364" y="7148"/>
                    <a:pt x="1522" y="7200"/>
                  </a:cubicBezTo>
                  <a:cubicBezTo>
                    <a:pt x="1531" y="7203"/>
                    <a:pt x="1539" y="7204"/>
                    <a:pt x="1548" y="7204"/>
                  </a:cubicBezTo>
                  <a:cubicBezTo>
                    <a:pt x="1623" y="7204"/>
                    <a:pt x="1700" y="7116"/>
                    <a:pt x="1743" y="7073"/>
                  </a:cubicBezTo>
                  <a:cubicBezTo>
                    <a:pt x="1878" y="6924"/>
                    <a:pt x="2002" y="6765"/>
                    <a:pt x="2112" y="6596"/>
                  </a:cubicBezTo>
                  <a:cubicBezTo>
                    <a:pt x="2516" y="6017"/>
                    <a:pt x="2868" y="5399"/>
                    <a:pt x="3213" y="4782"/>
                  </a:cubicBezTo>
                  <a:cubicBezTo>
                    <a:pt x="3267" y="4685"/>
                    <a:pt x="3321" y="4588"/>
                    <a:pt x="3374" y="4490"/>
                  </a:cubicBezTo>
                  <a:lnTo>
                    <a:pt x="3374" y="4490"/>
                  </a:lnTo>
                  <a:cubicBezTo>
                    <a:pt x="3748" y="4263"/>
                    <a:pt x="4152" y="4083"/>
                    <a:pt x="4566" y="3947"/>
                  </a:cubicBezTo>
                  <a:cubicBezTo>
                    <a:pt x="5110" y="3766"/>
                    <a:pt x="5684" y="3650"/>
                    <a:pt x="6259" y="3650"/>
                  </a:cubicBezTo>
                  <a:cubicBezTo>
                    <a:pt x="6267" y="3650"/>
                    <a:pt x="6275" y="3650"/>
                    <a:pt x="6284" y="3650"/>
                  </a:cubicBezTo>
                  <a:cubicBezTo>
                    <a:pt x="6632" y="3650"/>
                    <a:pt x="7126" y="3677"/>
                    <a:pt x="7378" y="3964"/>
                  </a:cubicBezTo>
                  <a:cubicBezTo>
                    <a:pt x="7560" y="4174"/>
                    <a:pt x="7481" y="4488"/>
                    <a:pt x="7391" y="4719"/>
                  </a:cubicBezTo>
                  <a:cubicBezTo>
                    <a:pt x="7250" y="5096"/>
                    <a:pt x="7022" y="5437"/>
                    <a:pt x="6788" y="5755"/>
                  </a:cubicBezTo>
                  <a:cubicBezTo>
                    <a:pt x="6471" y="6184"/>
                    <a:pt x="6127" y="6592"/>
                    <a:pt x="5758" y="6978"/>
                  </a:cubicBezTo>
                  <a:lnTo>
                    <a:pt x="5758" y="6978"/>
                  </a:lnTo>
                  <a:cubicBezTo>
                    <a:pt x="5715" y="6974"/>
                    <a:pt x="5672" y="6972"/>
                    <a:pt x="5629" y="6972"/>
                  </a:cubicBezTo>
                  <a:cubicBezTo>
                    <a:pt x="5494" y="6972"/>
                    <a:pt x="5359" y="6989"/>
                    <a:pt x="5228" y="7017"/>
                  </a:cubicBezTo>
                  <a:cubicBezTo>
                    <a:pt x="4880" y="7086"/>
                    <a:pt x="4559" y="7266"/>
                    <a:pt x="4314" y="7524"/>
                  </a:cubicBezTo>
                  <a:cubicBezTo>
                    <a:pt x="4117" y="7738"/>
                    <a:pt x="3893" y="8056"/>
                    <a:pt x="3879" y="8363"/>
                  </a:cubicBezTo>
                  <a:cubicBezTo>
                    <a:pt x="3874" y="8470"/>
                    <a:pt x="3916" y="8506"/>
                    <a:pt x="3977" y="8506"/>
                  </a:cubicBezTo>
                  <a:cubicBezTo>
                    <a:pt x="4075" y="8506"/>
                    <a:pt x="4221" y="8411"/>
                    <a:pt x="4290" y="8366"/>
                  </a:cubicBezTo>
                  <a:cubicBezTo>
                    <a:pt x="4604" y="8163"/>
                    <a:pt x="4886" y="7907"/>
                    <a:pt x="5162" y="7652"/>
                  </a:cubicBezTo>
                  <a:cubicBezTo>
                    <a:pt x="5374" y="7455"/>
                    <a:pt x="5579" y="7253"/>
                    <a:pt x="5779" y="7045"/>
                  </a:cubicBezTo>
                  <a:lnTo>
                    <a:pt x="5779" y="7045"/>
                  </a:lnTo>
                  <a:cubicBezTo>
                    <a:pt x="5874" y="7056"/>
                    <a:pt x="5970" y="7076"/>
                    <a:pt x="6063" y="7107"/>
                  </a:cubicBezTo>
                  <a:cubicBezTo>
                    <a:pt x="6729" y="7324"/>
                    <a:pt x="6932" y="8083"/>
                    <a:pt x="6756" y="8708"/>
                  </a:cubicBezTo>
                  <a:cubicBezTo>
                    <a:pt x="6656" y="9053"/>
                    <a:pt x="6456" y="9357"/>
                    <a:pt x="6180" y="9588"/>
                  </a:cubicBezTo>
                  <a:cubicBezTo>
                    <a:pt x="6156" y="9612"/>
                    <a:pt x="6178" y="9645"/>
                    <a:pt x="6205" y="9645"/>
                  </a:cubicBezTo>
                  <a:cubicBezTo>
                    <a:pt x="6213" y="9645"/>
                    <a:pt x="6221" y="9642"/>
                    <a:pt x="6229" y="9636"/>
                  </a:cubicBezTo>
                  <a:cubicBezTo>
                    <a:pt x="6750" y="9188"/>
                    <a:pt x="7039" y="8446"/>
                    <a:pt x="6808" y="7773"/>
                  </a:cubicBezTo>
                  <a:cubicBezTo>
                    <a:pt x="6715" y="7480"/>
                    <a:pt x="6505" y="7235"/>
                    <a:pt x="6225" y="7100"/>
                  </a:cubicBezTo>
                  <a:cubicBezTo>
                    <a:pt x="6102" y="7040"/>
                    <a:pt x="5970" y="7004"/>
                    <a:pt x="5835" y="6986"/>
                  </a:cubicBezTo>
                  <a:lnTo>
                    <a:pt x="5835" y="6986"/>
                  </a:lnTo>
                  <a:cubicBezTo>
                    <a:pt x="5971" y="6842"/>
                    <a:pt x="6105" y="6695"/>
                    <a:pt x="6235" y="6545"/>
                  </a:cubicBezTo>
                  <a:cubicBezTo>
                    <a:pt x="6570" y="6175"/>
                    <a:pt x="6870" y="5779"/>
                    <a:pt x="7139" y="5361"/>
                  </a:cubicBezTo>
                  <a:cubicBezTo>
                    <a:pt x="7326" y="5058"/>
                    <a:pt x="7522" y="4713"/>
                    <a:pt x="7550" y="4350"/>
                  </a:cubicBezTo>
                  <a:cubicBezTo>
                    <a:pt x="7600" y="3720"/>
                    <a:pt x="6917" y="3580"/>
                    <a:pt x="6309" y="3580"/>
                  </a:cubicBezTo>
                  <a:cubicBezTo>
                    <a:pt x="6037" y="3580"/>
                    <a:pt x="5781" y="3608"/>
                    <a:pt x="5611" y="3633"/>
                  </a:cubicBezTo>
                  <a:cubicBezTo>
                    <a:pt x="4874" y="3735"/>
                    <a:pt x="4113" y="3976"/>
                    <a:pt x="3445" y="4361"/>
                  </a:cubicBezTo>
                  <a:lnTo>
                    <a:pt x="3445" y="4361"/>
                  </a:lnTo>
                  <a:cubicBezTo>
                    <a:pt x="3821" y="3671"/>
                    <a:pt x="4183" y="2969"/>
                    <a:pt x="4507" y="2253"/>
                  </a:cubicBezTo>
                  <a:cubicBezTo>
                    <a:pt x="4662" y="1908"/>
                    <a:pt x="4797" y="1542"/>
                    <a:pt x="4842" y="1162"/>
                  </a:cubicBezTo>
                  <a:cubicBezTo>
                    <a:pt x="4866" y="986"/>
                    <a:pt x="4862" y="807"/>
                    <a:pt x="4838" y="631"/>
                  </a:cubicBezTo>
                  <a:cubicBezTo>
                    <a:pt x="4811" y="455"/>
                    <a:pt x="4762" y="245"/>
                    <a:pt x="4628" y="117"/>
                  </a:cubicBezTo>
                  <a:cubicBezTo>
                    <a:pt x="4539" y="33"/>
                    <a:pt x="4434" y="1"/>
                    <a:pt x="4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239975" y="46791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8689300" y="4468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8829250" y="19939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100025" y="42224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8459700" y="11847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1311850" y="47832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7379725" y="-320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8624975" y="26030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994850" y="947125"/>
            <a:ext cx="37101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accent2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accent2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accent2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accent2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accent2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accent2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accent2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accent2"/>
                </a:highlight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1006475" y="2256150"/>
            <a:ext cx="3932700" cy="21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8223325" y="37009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5740600" y="445765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7709400" y="46085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659675" y="40967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7423250" y="48188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8719000" y="15702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7252925" y="4111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8308550" y="2399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6445075" y="3104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3665925" y="1079800"/>
            <a:ext cx="4288200" cy="22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6144250" y="4389948"/>
            <a:ext cx="1133231" cy="485424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4020500" y="4577113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5676550" y="46548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8490625" y="4540035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-116975" y="318473"/>
            <a:ext cx="1133231" cy="485424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551125" y="9330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2167300" y="1643663"/>
            <a:ext cx="48093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2167300" y="2335438"/>
            <a:ext cx="48093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2270850" y="4081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715875" y="4043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818625" y="4457175"/>
            <a:ext cx="1035003" cy="443352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7124350" y="46438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>
            <a:off x="5504465" y="212550"/>
            <a:ext cx="1327862" cy="568798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321525" y="96600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386650" y="424714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277850" y="27881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8788275" y="28314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9"/>
          <p:cNvGrpSpPr/>
          <p:nvPr/>
        </p:nvGrpSpPr>
        <p:grpSpPr>
          <a:xfrm rot="10800000" flipH="1">
            <a:off x="575728" y="-366014"/>
            <a:ext cx="1523727" cy="1938980"/>
            <a:chOff x="2298078" y="2174373"/>
            <a:chExt cx="1523727" cy="1938980"/>
          </a:xfrm>
        </p:grpSpPr>
        <p:sp>
          <p:nvSpPr>
            <p:cNvPr id="93" name="Google Shape;93;p9"/>
            <p:cNvSpPr/>
            <p:nvPr/>
          </p:nvSpPr>
          <p:spPr>
            <a:xfrm>
              <a:off x="2298078" y="2362298"/>
              <a:ext cx="792238" cy="1702342"/>
            </a:xfrm>
            <a:custGeom>
              <a:avLst/>
              <a:gdLst/>
              <a:ahLst/>
              <a:cxnLst/>
              <a:rect l="l" t="t" r="r" b="b"/>
              <a:pathLst>
                <a:path w="6977" h="14992" extrusionOk="0">
                  <a:moveTo>
                    <a:pt x="4908" y="0"/>
                  </a:moveTo>
                  <a:cubicBezTo>
                    <a:pt x="4127" y="0"/>
                    <a:pt x="2396" y="1563"/>
                    <a:pt x="1725" y="3549"/>
                  </a:cubicBezTo>
                  <a:cubicBezTo>
                    <a:pt x="0" y="8671"/>
                    <a:pt x="5874" y="14992"/>
                    <a:pt x="6615" y="14992"/>
                  </a:cubicBezTo>
                  <a:cubicBezTo>
                    <a:pt x="6631" y="14992"/>
                    <a:pt x="6645" y="14989"/>
                    <a:pt x="6656" y="14983"/>
                  </a:cubicBezTo>
                  <a:cubicBezTo>
                    <a:pt x="6977" y="14807"/>
                    <a:pt x="4869" y="12254"/>
                    <a:pt x="4579" y="7627"/>
                  </a:cubicBezTo>
                  <a:cubicBezTo>
                    <a:pt x="4303" y="3266"/>
                    <a:pt x="5848" y="412"/>
                    <a:pt x="5096" y="40"/>
                  </a:cubicBezTo>
                  <a:cubicBezTo>
                    <a:pt x="5042" y="13"/>
                    <a:pt x="4979" y="0"/>
                    <a:pt x="4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2511211" y="2804800"/>
              <a:ext cx="1310594" cy="902950"/>
            </a:xfrm>
            <a:custGeom>
              <a:avLst/>
              <a:gdLst/>
              <a:ahLst/>
              <a:cxnLst/>
              <a:rect l="l" t="t" r="r" b="b"/>
              <a:pathLst>
                <a:path w="11542" h="7952" extrusionOk="0">
                  <a:moveTo>
                    <a:pt x="10464" y="0"/>
                  </a:moveTo>
                  <a:cubicBezTo>
                    <a:pt x="9360" y="0"/>
                    <a:pt x="7477" y="1431"/>
                    <a:pt x="5189" y="3195"/>
                  </a:cubicBezTo>
                  <a:cubicBezTo>
                    <a:pt x="1729" y="5862"/>
                    <a:pt x="0" y="7194"/>
                    <a:pt x="249" y="7680"/>
                  </a:cubicBezTo>
                  <a:cubicBezTo>
                    <a:pt x="343" y="7863"/>
                    <a:pt x="698" y="7951"/>
                    <a:pt x="1227" y="7951"/>
                  </a:cubicBezTo>
                  <a:cubicBezTo>
                    <a:pt x="3846" y="7951"/>
                    <a:pt x="10737" y="5784"/>
                    <a:pt x="11417" y="2170"/>
                  </a:cubicBezTo>
                  <a:cubicBezTo>
                    <a:pt x="11531" y="1560"/>
                    <a:pt x="11541" y="521"/>
                    <a:pt x="10982" y="145"/>
                  </a:cubicBezTo>
                  <a:cubicBezTo>
                    <a:pt x="10836" y="46"/>
                    <a:pt x="10663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2601710" y="2575657"/>
              <a:ext cx="924297" cy="1215212"/>
            </a:xfrm>
            <a:custGeom>
              <a:avLst/>
              <a:gdLst/>
              <a:ahLst/>
              <a:cxnLst/>
              <a:rect l="l" t="t" r="r" b="b"/>
              <a:pathLst>
                <a:path w="8140" h="10702" extrusionOk="0">
                  <a:moveTo>
                    <a:pt x="6873" y="0"/>
                  </a:moveTo>
                  <a:cubicBezTo>
                    <a:pt x="6114" y="0"/>
                    <a:pt x="4827" y="533"/>
                    <a:pt x="3854" y="1256"/>
                  </a:cubicBezTo>
                  <a:cubicBezTo>
                    <a:pt x="0" y="4123"/>
                    <a:pt x="300" y="10540"/>
                    <a:pt x="873" y="10699"/>
                  </a:cubicBezTo>
                  <a:cubicBezTo>
                    <a:pt x="880" y="10701"/>
                    <a:pt x="887" y="10702"/>
                    <a:pt x="894" y="10702"/>
                  </a:cubicBezTo>
                  <a:cubicBezTo>
                    <a:pt x="1122" y="10702"/>
                    <a:pt x="1421" y="9727"/>
                    <a:pt x="3185" y="7442"/>
                  </a:cubicBezTo>
                  <a:cubicBezTo>
                    <a:pt x="3571" y="6942"/>
                    <a:pt x="3796" y="6676"/>
                    <a:pt x="4020" y="6400"/>
                  </a:cubicBezTo>
                  <a:cubicBezTo>
                    <a:pt x="5055" y="5123"/>
                    <a:pt x="8139" y="1018"/>
                    <a:pt x="7415" y="179"/>
                  </a:cubicBezTo>
                  <a:cubicBezTo>
                    <a:pt x="7309" y="56"/>
                    <a:pt x="7119" y="0"/>
                    <a:pt x="6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2314883" y="2174373"/>
              <a:ext cx="1328989" cy="1938980"/>
            </a:xfrm>
            <a:custGeom>
              <a:avLst/>
              <a:gdLst/>
              <a:ahLst/>
              <a:cxnLst/>
              <a:rect l="l" t="t" r="r" b="b"/>
              <a:pathLst>
                <a:path w="11704" h="17076" extrusionOk="0">
                  <a:moveTo>
                    <a:pt x="11704" y="1"/>
                  </a:moveTo>
                  <a:cubicBezTo>
                    <a:pt x="10928" y="177"/>
                    <a:pt x="10162" y="401"/>
                    <a:pt x="9416" y="674"/>
                  </a:cubicBezTo>
                  <a:lnTo>
                    <a:pt x="9099" y="2202"/>
                  </a:lnTo>
                  <a:lnTo>
                    <a:pt x="8671" y="956"/>
                  </a:lnTo>
                  <a:cubicBezTo>
                    <a:pt x="8119" y="1181"/>
                    <a:pt x="7526" y="1446"/>
                    <a:pt x="6918" y="1767"/>
                  </a:cubicBezTo>
                  <a:cubicBezTo>
                    <a:pt x="7043" y="2164"/>
                    <a:pt x="7163" y="2557"/>
                    <a:pt x="7288" y="2954"/>
                  </a:cubicBezTo>
                  <a:cubicBezTo>
                    <a:pt x="7063" y="2613"/>
                    <a:pt x="6839" y="2271"/>
                    <a:pt x="6611" y="1933"/>
                  </a:cubicBezTo>
                  <a:cubicBezTo>
                    <a:pt x="6256" y="2126"/>
                    <a:pt x="5897" y="2340"/>
                    <a:pt x="5542" y="2571"/>
                  </a:cubicBezTo>
                  <a:lnTo>
                    <a:pt x="5832" y="3499"/>
                  </a:lnTo>
                  <a:lnTo>
                    <a:pt x="5124" y="2851"/>
                  </a:lnTo>
                  <a:cubicBezTo>
                    <a:pt x="4641" y="3189"/>
                    <a:pt x="4179" y="3551"/>
                    <a:pt x="3737" y="3944"/>
                  </a:cubicBezTo>
                  <a:cubicBezTo>
                    <a:pt x="3937" y="4272"/>
                    <a:pt x="4138" y="4603"/>
                    <a:pt x="4338" y="4931"/>
                  </a:cubicBezTo>
                  <a:cubicBezTo>
                    <a:pt x="4058" y="4676"/>
                    <a:pt x="3779" y="4417"/>
                    <a:pt x="3499" y="4162"/>
                  </a:cubicBezTo>
                  <a:cubicBezTo>
                    <a:pt x="3254" y="4396"/>
                    <a:pt x="3013" y="4641"/>
                    <a:pt x="2782" y="4900"/>
                  </a:cubicBezTo>
                  <a:lnTo>
                    <a:pt x="3178" y="5804"/>
                  </a:lnTo>
                  <a:lnTo>
                    <a:pt x="3178" y="5804"/>
                  </a:lnTo>
                  <a:lnTo>
                    <a:pt x="2450" y="5283"/>
                  </a:lnTo>
                  <a:cubicBezTo>
                    <a:pt x="2188" y="5597"/>
                    <a:pt x="1943" y="5928"/>
                    <a:pt x="1719" y="6273"/>
                  </a:cubicBezTo>
                  <a:lnTo>
                    <a:pt x="2999" y="7774"/>
                  </a:lnTo>
                  <a:lnTo>
                    <a:pt x="1250" y="7067"/>
                  </a:lnTo>
                  <a:cubicBezTo>
                    <a:pt x="1174" y="7208"/>
                    <a:pt x="1098" y="7353"/>
                    <a:pt x="1029" y="7505"/>
                  </a:cubicBezTo>
                  <a:cubicBezTo>
                    <a:pt x="925" y="7719"/>
                    <a:pt x="829" y="7940"/>
                    <a:pt x="742" y="8167"/>
                  </a:cubicBezTo>
                  <a:lnTo>
                    <a:pt x="2178" y="8868"/>
                  </a:lnTo>
                  <a:lnTo>
                    <a:pt x="591" y="8578"/>
                  </a:lnTo>
                  <a:cubicBezTo>
                    <a:pt x="501" y="8847"/>
                    <a:pt x="415" y="9123"/>
                    <a:pt x="346" y="9413"/>
                  </a:cubicBezTo>
                  <a:lnTo>
                    <a:pt x="970" y="9717"/>
                  </a:lnTo>
                  <a:lnTo>
                    <a:pt x="970" y="9717"/>
                  </a:lnTo>
                  <a:lnTo>
                    <a:pt x="301" y="9592"/>
                  </a:lnTo>
                  <a:cubicBezTo>
                    <a:pt x="256" y="9786"/>
                    <a:pt x="215" y="9982"/>
                    <a:pt x="180" y="10182"/>
                  </a:cubicBezTo>
                  <a:cubicBezTo>
                    <a:pt x="149" y="10351"/>
                    <a:pt x="125" y="10520"/>
                    <a:pt x="104" y="10690"/>
                  </a:cubicBezTo>
                  <a:lnTo>
                    <a:pt x="1619" y="11004"/>
                  </a:lnTo>
                  <a:lnTo>
                    <a:pt x="70" y="10993"/>
                  </a:lnTo>
                  <a:cubicBezTo>
                    <a:pt x="18" y="11500"/>
                    <a:pt x="1" y="12014"/>
                    <a:pt x="18" y="12529"/>
                  </a:cubicBezTo>
                  <a:lnTo>
                    <a:pt x="1219" y="12615"/>
                  </a:lnTo>
                  <a:lnTo>
                    <a:pt x="52" y="13194"/>
                  </a:lnTo>
                  <a:cubicBezTo>
                    <a:pt x="177" y="14692"/>
                    <a:pt x="546" y="16030"/>
                    <a:pt x="922" y="17076"/>
                  </a:cubicBezTo>
                  <a:cubicBezTo>
                    <a:pt x="1384" y="16344"/>
                    <a:pt x="1847" y="15610"/>
                    <a:pt x="2309" y="14878"/>
                  </a:cubicBezTo>
                  <a:cubicBezTo>
                    <a:pt x="2102" y="14716"/>
                    <a:pt x="1895" y="14554"/>
                    <a:pt x="1688" y="14395"/>
                  </a:cubicBezTo>
                  <a:lnTo>
                    <a:pt x="1688" y="14395"/>
                  </a:lnTo>
                  <a:lnTo>
                    <a:pt x="2402" y="14733"/>
                  </a:lnTo>
                  <a:lnTo>
                    <a:pt x="3013" y="13767"/>
                  </a:lnTo>
                  <a:lnTo>
                    <a:pt x="2457" y="13060"/>
                  </a:lnTo>
                  <a:lnTo>
                    <a:pt x="3303" y="13308"/>
                  </a:lnTo>
                  <a:lnTo>
                    <a:pt x="3806" y="12508"/>
                  </a:lnTo>
                  <a:lnTo>
                    <a:pt x="2878" y="11780"/>
                  </a:lnTo>
                  <a:lnTo>
                    <a:pt x="3979" y="12239"/>
                  </a:lnTo>
                  <a:cubicBezTo>
                    <a:pt x="4186" y="11907"/>
                    <a:pt x="4393" y="11580"/>
                    <a:pt x="4603" y="11252"/>
                  </a:cubicBezTo>
                  <a:cubicBezTo>
                    <a:pt x="4182" y="10928"/>
                    <a:pt x="3765" y="10603"/>
                    <a:pt x="3347" y="10276"/>
                  </a:cubicBezTo>
                  <a:lnTo>
                    <a:pt x="3347" y="10276"/>
                  </a:lnTo>
                  <a:cubicBezTo>
                    <a:pt x="3827" y="10503"/>
                    <a:pt x="4307" y="10731"/>
                    <a:pt x="4786" y="10959"/>
                  </a:cubicBezTo>
                  <a:cubicBezTo>
                    <a:pt x="5173" y="10348"/>
                    <a:pt x="5559" y="9737"/>
                    <a:pt x="5945" y="9127"/>
                  </a:cubicBezTo>
                  <a:lnTo>
                    <a:pt x="5407" y="8706"/>
                  </a:lnTo>
                  <a:lnTo>
                    <a:pt x="6077" y="8920"/>
                  </a:lnTo>
                  <a:cubicBezTo>
                    <a:pt x="6315" y="8537"/>
                    <a:pt x="6556" y="8157"/>
                    <a:pt x="6798" y="7778"/>
                  </a:cubicBezTo>
                  <a:cubicBezTo>
                    <a:pt x="6453" y="7508"/>
                    <a:pt x="6108" y="7243"/>
                    <a:pt x="5763" y="6974"/>
                  </a:cubicBezTo>
                  <a:lnTo>
                    <a:pt x="5763" y="6974"/>
                  </a:lnTo>
                  <a:lnTo>
                    <a:pt x="7263" y="7036"/>
                  </a:lnTo>
                  <a:cubicBezTo>
                    <a:pt x="7812" y="6170"/>
                    <a:pt x="8361" y="5300"/>
                    <a:pt x="8906" y="4434"/>
                  </a:cubicBezTo>
                  <a:lnTo>
                    <a:pt x="7947" y="4034"/>
                  </a:lnTo>
                  <a:lnTo>
                    <a:pt x="9127" y="4082"/>
                  </a:lnTo>
                  <a:cubicBezTo>
                    <a:pt x="9986" y="2723"/>
                    <a:pt x="10845" y="1364"/>
                    <a:pt x="1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2755683" y="2993632"/>
              <a:ext cx="577515" cy="682549"/>
            </a:xfrm>
            <a:custGeom>
              <a:avLst/>
              <a:gdLst/>
              <a:ahLst/>
              <a:cxnLst/>
              <a:rect l="l" t="t" r="r" b="b"/>
              <a:pathLst>
                <a:path w="5086" h="6011" fill="none" extrusionOk="0">
                  <a:moveTo>
                    <a:pt x="5086" y="0"/>
                  </a:moveTo>
                  <a:cubicBezTo>
                    <a:pt x="4206" y="514"/>
                    <a:pt x="3395" y="1139"/>
                    <a:pt x="2678" y="1863"/>
                  </a:cubicBezTo>
                  <a:cubicBezTo>
                    <a:pt x="1504" y="3043"/>
                    <a:pt x="594" y="4454"/>
                    <a:pt x="0" y="6010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3187399" y="2901090"/>
              <a:ext cx="85844" cy="166237"/>
            </a:xfrm>
            <a:custGeom>
              <a:avLst/>
              <a:gdLst/>
              <a:ahLst/>
              <a:cxnLst/>
              <a:rect l="l" t="t" r="r" b="b"/>
              <a:pathLst>
                <a:path w="756" h="1464" extrusionOk="0">
                  <a:moveTo>
                    <a:pt x="519" y="1"/>
                  </a:moveTo>
                  <a:cubicBezTo>
                    <a:pt x="472" y="1"/>
                    <a:pt x="416" y="14"/>
                    <a:pt x="370" y="35"/>
                  </a:cubicBezTo>
                  <a:cubicBezTo>
                    <a:pt x="242" y="94"/>
                    <a:pt x="187" y="222"/>
                    <a:pt x="163" y="280"/>
                  </a:cubicBezTo>
                  <a:cubicBezTo>
                    <a:pt x="0" y="656"/>
                    <a:pt x="332" y="1422"/>
                    <a:pt x="352" y="1464"/>
                  </a:cubicBezTo>
                  <a:cubicBezTo>
                    <a:pt x="673" y="601"/>
                    <a:pt x="756" y="118"/>
                    <a:pt x="594" y="18"/>
                  </a:cubicBezTo>
                  <a:cubicBezTo>
                    <a:pt x="575" y="6"/>
                    <a:pt x="549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305264" y="2894504"/>
              <a:ext cx="138077" cy="119228"/>
            </a:xfrm>
            <a:custGeom>
              <a:avLst/>
              <a:gdLst/>
              <a:ahLst/>
              <a:cxnLst/>
              <a:rect l="l" t="t" r="r" b="b"/>
              <a:pathLst>
                <a:path w="1216" h="1050" extrusionOk="0">
                  <a:moveTo>
                    <a:pt x="887" y="1"/>
                  </a:moveTo>
                  <a:cubicBezTo>
                    <a:pt x="796" y="1"/>
                    <a:pt x="716" y="35"/>
                    <a:pt x="674" y="55"/>
                  </a:cubicBezTo>
                  <a:cubicBezTo>
                    <a:pt x="298" y="218"/>
                    <a:pt x="18" y="1001"/>
                    <a:pt x="1" y="1049"/>
                  </a:cubicBezTo>
                  <a:cubicBezTo>
                    <a:pt x="829" y="639"/>
                    <a:pt x="1215" y="342"/>
                    <a:pt x="1167" y="159"/>
                  </a:cubicBezTo>
                  <a:cubicBezTo>
                    <a:pt x="1153" y="104"/>
                    <a:pt x="1070" y="45"/>
                    <a:pt x="991" y="17"/>
                  </a:cubicBezTo>
                  <a:cubicBezTo>
                    <a:pt x="956" y="5"/>
                    <a:pt x="920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3089860" y="2974442"/>
              <a:ext cx="85844" cy="166124"/>
            </a:xfrm>
            <a:custGeom>
              <a:avLst/>
              <a:gdLst/>
              <a:ahLst/>
              <a:cxnLst/>
              <a:rect l="l" t="t" r="r" b="b"/>
              <a:pathLst>
                <a:path w="756" h="1463" extrusionOk="0">
                  <a:moveTo>
                    <a:pt x="518" y="0"/>
                  </a:moveTo>
                  <a:cubicBezTo>
                    <a:pt x="470" y="0"/>
                    <a:pt x="414" y="13"/>
                    <a:pt x="369" y="35"/>
                  </a:cubicBezTo>
                  <a:cubicBezTo>
                    <a:pt x="242" y="93"/>
                    <a:pt x="187" y="217"/>
                    <a:pt x="162" y="280"/>
                  </a:cubicBezTo>
                  <a:cubicBezTo>
                    <a:pt x="0" y="652"/>
                    <a:pt x="331" y="1422"/>
                    <a:pt x="352" y="1463"/>
                  </a:cubicBezTo>
                  <a:cubicBezTo>
                    <a:pt x="673" y="600"/>
                    <a:pt x="756" y="117"/>
                    <a:pt x="594" y="17"/>
                  </a:cubicBezTo>
                  <a:cubicBezTo>
                    <a:pt x="575" y="5"/>
                    <a:pt x="548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234750" y="3011914"/>
              <a:ext cx="167032" cy="65064"/>
            </a:xfrm>
            <a:custGeom>
              <a:avLst/>
              <a:gdLst/>
              <a:ahLst/>
              <a:cxnLst/>
              <a:rect l="l" t="t" r="r" b="b"/>
              <a:pathLst>
                <a:path w="1471" h="573" extrusionOk="0">
                  <a:moveTo>
                    <a:pt x="1239" y="0"/>
                  </a:moveTo>
                  <a:cubicBezTo>
                    <a:pt x="1008" y="0"/>
                    <a:pt x="595" y="127"/>
                    <a:pt x="1" y="381"/>
                  </a:cubicBezTo>
                  <a:cubicBezTo>
                    <a:pt x="35" y="394"/>
                    <a:pt x="507" y="573"/>
                    <a:pt x="889" y="573"/>
                  </a:cubicBezTo>
                  <a:cubicBezTo>
                    <a:pt x="1004" y="573"/>
                    <a:pt x="1110" y="557"/>
                    <a:pt x="1195" y="515"/>
                  </a:cubicBezTo>
                  <a:cubicBezTo>
                    <a:pt x="1253" y="488"/>
                    <a:pt x="1377" y="429"/>
                    <a:pt x="1429" y="298"/>
                  </a:cubicBezTo>
                  <a:cubicBezTo>
                    <a:pt x="1460" y="222"/>
                    <a:pt x="1471" y="119"/>
                    <a:pt x="1436" y="70"/>
                  </a:cubicBezTo>
                  <a:cubicBezTo>
                    <a:pt x="1404" y="24"/>
                    <a:pt x="1338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2918287" y="3342229"/>
              <a:ext cx="168508" cy="62112"/>
            </a:xfrm>
            <a:custGeom>
              <a:avLst/>
              <a:gdLst/>
              <a:ahLst/>
              <a:cxnLst/>
              <a:rect l="l" t="t" r="r" b="b"/>
              <a:pathLst>
                <a:path w="1484" h="547" extrusionOk="0">
                  <a:moveTo>
                    <a:pt x="1185" y="1"/>
                  </a:moveTo>
                  <a:cubicBezTo>
                    <a:pt x="943" y="1"/>
                    <a:pt x="548" y="87"/>
                    <a:pt x="0" y="260"/>
                  </a:cubicBezTo>
                  <a:cubicBezTo>
                    <a:pt x="35" y="280"/>
                    <a:pt x="570" y="547"/>
                    <a:pt x="967" y="547"/>
                  </a:cubicBezTo>
                  <a:cubicBezTo>
                    <a:pt x="1042" y="547"/>
                    <a:pt x="1112" y="537"/>
                    <a:pt x="1173" y="515"/>
                  </a:cubicBezTo>
                  <a:cubicBezTo>
                    <a:pt x="1235" y="491"/>
                    <a:pt x="1363" y="442"/>
                    <a:pt x="1428" y="318"/>
                  </a:cubicBezTo>
                  <a:cubicBezTo>
                    <a:pt x="1466" y="246"/>
                    <a:pt x="1484" y="142"/>
                    <a:pt x="1456" y="94"/>
                  </a:cubicBezTo>
                  <a:cubicBezTo>
                    <a:pt x="1421" y="32"/>
                    <a:pt x="1331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51102" y="3092647"/>
              <a:ext cx="73467" cy="166691"/>
            </a:xfrm>
            <a:custGeom>
              <a:avLst/>
              <a:gdLst/>
              <a:ahLst/>
              <a:cxnLst/>
              <a:rect l="l" t="t" r="r" b="b"/>
              <a:pathLst>
                <a:path w="647" h="1468" extrusionOk="0">
                  <a:moveTo>
                    <a:pt x="398" y="0"/>
                  </a:moveTo>
                  <a:cubicBezTo>
                    <a:pt x="342" y="0"/>
                    <a:pt x="266" y="34"/>
                    <a:pt x="211" y="77"/>
                  </a:cubicBezTo>
                  <a:cubicBezTo>
                    <a:pt x="101" y="163"/>
                    <a:pt x="80" y="298"/>
                    <a:pt x="70" y="363"/>
                  </a:cubicBezTo>
                  <a:cubicBezTo>
                    <a:pt x="1" y="767"/>
                    <a:pt x="508" y="1429"/>
                    <a:pt x="539" y="1467"/>
                  </a:cubicBezTo>
                  <a:cubicBezTo>
                    <a:pt x="646" y="553"/>
                    <a:pt x="608" y="67"/>
                    <a:pt x="429" y="5"/>
                  </a:cubicBezTo>
                  <a:cubicBezTo>
                    <a:pt x="419" y="2"/>
                    <a:pt x="409" y="0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845388" y="3222661"/>
              <a:ext cx="73353" cy="166691"/>
            </a:xfrm>
            <a:custGeom>
              <a:avLst/>
              <a:gdLst/>
              <a:ahLst/>
              <a:cxnLst/>
              <a:rect l="l" t="t" r="r" b="b"/>
              <a:pathLst>
                <a:path w="646" h="1468" extrusionOk="0">
                  <a:moveTo>
                    <a:pt x="397" y="1"/>
                  </a:moveTo>
                  <a:cubicBezTo>
                    <a:pt x="342" y="1"/>
                    <a:pt x="265" y="34"/>
                    <a:pt x="211" y="77"/>
                  </a:cubicBezTo>
                  <a:cubicBezTo>
                    <a:pt x="104" y="164"/>
                    <a:pt x="80" y="298"/>
                    <a:pt x="69" y="364"/>
                  </a:cubicBezTo>
                  <a:cubicBezTo>
                    <a:pt x="0" y="767"/>
                    <a:pt x="507" y="1430"/>
                    <a:pt x="539" y="1468"/>
                  </a:cubicBezTo>
                  <a:cubicBezTo>
                    <a:pt x="645" y="554"/>
                    <a:pt x="608" y="67"/>
                    <a:pt x="428" y="5"/>
                  </a:cubicBezTo>
                  <a:cubicBezTo>
                    <a:pt x="419" y="2"/>
                    <a:pt x="409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3029111" y="3077545"/>
              <a:ext cx="56094" cy="123769"/>
            </a:xfrm>
            <a:custGeom>
              <a:avLst/>
              <a:gdLst/>
              <a:ahLst/>
              <a:cxnLst/>
              <a:rect l="l" t="t" r="r" b="b"/>
              <a:pathLst>
                <a:path w="494" h="1090" extrusionOk="0">
                  <a:moveTo>
                    <a:pt x="333" y="0"/>
                  </a:moveTo>
                  <a:cubicBezTo>
                    <a:pt x="294" y="0"/>
                    <a:pt x="243" y="18"/>
                    <a:pt x="204" y="44"/>
                  </a:cubicBezTo>
                  <a:cubicBezTo>
                    <a:pt x="138" y="93"/>
                    <a:pt x="94" y="165"/>
                    <a:pt x="80" y="244"/>
                  </a:cubicBezTo>
                  <a:cubicBezTo>
                    <a:pt x="0" y="538"/>
                    <a:pt x="328" y="1059"/>
                    <a:pt x="345" y="1090"/>
                  </a:cubicBezTo>
                  <a:cubicBezTo>
                    <a:pt x="487" y="424"/>
                    <a:pt x="494" y="65"/>
                    <a:pt x="366" y="6"/>
                  </a:cubicBezTo>
                  <a:cubicBezTo>
                    <a:pt x="357" y="2"/>
                    <a:pt x="345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915448" y="3198816"/>
              <a:ext cx="54277" cy="123202"/>
            </a:xfrm>
            <a:custGeom>
              <a:avLst/>
              <a:gdLst/>
              <a:ahLst/>
              <a:cxnLst/>
              <a:rect l="l" t="t" r="r" b="b"/>
              <a:pathLst>
                <a:path w="478" h="1085" extrusionOk="0">
                  <a:moveTo>
                    <a:pt x="293" y="1"/>
                  </a:moveTo>
                  <a:cubicBezTo>
                    <a:pt x="252" y="1"/>
                    <a:pt x="196" y="25"/>
                    <a:pt x="160" y="56"/>
                  </a:cubicBezTo>
                  <a:cubicBezTo>
                    <a:pt x="97" y="111"/>
                    <a:pt x="60" y="187"/>
                    <a:pt x="53" y="267"/>
                  </a:cubicBezTo>
                  <a:cubicBezTo>
                    <a:pt x="1" y="567"/>
                    <a:pt x="377" y="1057"/>
                    <a:pt x="398" y="1084"/>
                  </a:cubicBezTo>
                  <a:cubicBezTo>
                    <a:pt x="477" y="408"/>
                    <a:pt x="449" y="49"/>
                    <a:pt x="318" y="5"/>
                  </a:cubicBezTo>
                  <a:cubicBezTo>
                    <a:pt x="311" y="2"/>
                    <a:pt x="303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2814389" y="3321109"/>
              <a:ext cx="64383" cy="116048"/>
            </a:xfrm>
            <a:custGeom>
              <a:avLst/>
              <a:gdLst/>
              <a:ahLst/>
              <a:cxnLst/>
              <a:rect l="l" t="t" r="r" b="b"/>
              <a:pathLst>
                <a:path w="567" h="1022" extrusionOk="0">
                  <a:moveTo>
                    <a:pt x="201" y="1"/>
                  </a:moveTo>
                  <a:cubicBezTo>
                    <a:pt x="159" y="1"/>
                    <a:pt x="97" y="45"/>
                    <a:pt x="59" y="94"/>
                  </a:cubicBezTo>
                  <a:cubicBezTo>
                    <a:pt x="18" y="163"/>
                    <a:pt x="1" y="246"/>
                    <a:pt x="15" y="328"/>
                  </a:cubicBezTo>
                  <a:cubicBezTo>
                    <a:pt x="46" y="628"/>
                    <a:pt x="539" y="998"/>
                    <a:pt x="567" y="1022"/>
                  </a:cubicBezTo>
                  <a:cubicBezTo>
                    <a:pt x="463" y="349"/>
                    <a:pt x="339" y="7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152880" y="3106728"/>
              <a:ext cx="124678" cy="44285"/>
            </a:xfrm>
            <a:custGeom>
              <a:avLst/>
              <a:gdLst/>
              <a:ahLst/>
              <a:cxnLst/>
              <a:rect l="l" t="t" r="r" b="b"/>
              <a:pathLst>
                <a:path w="1098" h="390" extrusionOk="0">
                  <a:moveTo>
                    <a:pt x="759" y="0"/>
                  </a:moveTo>
                  <a:cubicBezTo>
                    <a:pt x="579" y="0"/>
                    <a:pt x="326" y="31"/>
                    <a:pt x="1" y="91"/>
                  </a:cubicBezTo>
                  <a:cubicBezTo>
                    <a:pt x="29" y="107"/>
                    <a:pt x="456" y="390"/>
                    <a:pt x="754" y="390"/>
                  </a:cubicBezTo>
                  <a:cubicBezTo>
                    <a:pt x="784" y="390"/>
                    <a:pt x="812" y="387"/>
                    <a:pt x="839" y="381"/>
                  </a:cubicBezTo>
                  <a:cubicBezTo>
                    <a:pt x="919" y="367"/>
                    <a:pt x="991" y="326"/>
                    <a:pt x="1043" y="263"/>
                  </a:cubicBezTo>
                  <a:cubicBezTo>
                    <a:pt x="1077" y="212"/>
                    <a:pt x="1098" y="139"/>
                    <a:pt x="1084" y="101"/>
                  </a:cubicBezTo>
                  <a:cubicBezTo>
                    <a:pt x="1058" y="34"/>
                    <a:pt x="949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87930" y="3163502"/>
              <a:ext cx="124678" cy="44512"/>
            </a:xfrm>
            <a:custGeom>
              <a:avLst/>
              <a:gdLst/>
              <a:ahLst/>
              <a:cxnLst/>
              <a:rect l="l" t="t" r="r" b="b"/>
              <a:pathLst>
                <a:path w="1098" h="392" extrusionOk="0">
                  <a:moveTo>
                    <a:pt x="757" y="1"/>
                  </a:moveTo>
                  <a:cubicBezTo>
                    <a:pt x="578" y="1"/>
                    <a:pt x="326" y="31"/>
                    <a:pt x="0" y="91"/>
                  </a:cubicBezTo>
                  <a:cubicBezTo>
                    <a:pt x="25" y="110"/>
                    <a:pt x="448" y="391"/>
                    <a:pt x="748" y="391"/>
                  </a:cubicBezTo>
                  <a:cubicBezTo>
                    <a:pt x="780" y="391"/>
                    <a:pt x="810" y="388"/>
                    <a:pt x="838" y="381"/>
                  </a:cubicBezTo>
                  <a:cubicBezTo>
                    <a:pt x="918" y="371"/>
                    <a:pt x="990" y="326"/>
                    <a:pt x="1042" y="264"/>
                  </a:cubicBezTo>
                  <a:cubicBezTo>
                    <a:pt x="1076" y="212"/>
                    <a:pt x="1097" y="140"/>
                    <a:pt x="1083" y="102"/>
                  </a:cubicBezTo>
                  <a:cubicBezTo>
                    <a:pt x="1055" y="34"/>
                    <a:pt x="947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031041" y="3219028"/>
              <a:ext cx="160787" cy="57343"/>
            </a:xfrm>
            <a:custGeom>
              <a:avLst/>
              <a:gdLst/>
              <a:ahLst/>
              <a:cxnLst/>
              <a:rect l="l" t="t" r="r" b="b"/>
              <a:pathLst>
                <a:path w="1416" h="505" extrusionOk="0">
                  <a:moveTo>
                    <a:pt x="977" y="0"/>
                  </a:moveTo>
                  <a:cubicBezTo>
                    <a:pt x="746" y="0"/>
                    <a:pt x="421" y="39"/>
                    <a:pt x="1" y="116"/>
                  </a:cubicBezTo>
                  <a:cubicBezTo>
                    <a:pt x="35" y="141"/>
                    <a:pt x="584" y="505"/>
                    <a:pt x="969" y="505"/>
                  </a:cubicBezTo>
                  <a:cubicBezTo>
                    <a:pt x="1008" y="505"/>
                    <a:pt x="1046" y="501"/>
                    <a:pt x="1081" y="492"/>
                  </a:cubicBezTo>
                  <a:cubicBezTo>
                    <a:pt x="1139" y="475"/>
                    <a:pt x="1267" y="448"/>
                    <a:pt x="1343" y="337"/>
                  </a:cubicBezTo>
                  <a:cubicBezTo>
                    <a:pt x="1384" y="272"/>
                    <a:pt x="1415" y="178"/>
                    <a:pt x="1395" y="130"/>
                  </a:cubicBezTo>
                  <a:cubicBezTo>
                    <a:pt x="1359" y="43"/>
                    <a:pt x="1220" y="0"/>
                    <a:pt x="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2973131" y="3274213"/>
              <a:ext cx="124224" cy="45534"/>
            </a:xfrm>
            <a:custGeom>
              <a:avLst/>
              <a:gdLst/>
              <a:ahLst/>
              <a:cxnLst/>
              <a:rect l="l" t="t" r="r" b="b"/>
              <a:pathLst>
                <a:path w="1094" h="401" extrusionOk="0">
                  <a:moveTo>
                    <a:pt x="868" y="0"/>
                  </a:moveTo>
                  <a:cubicBezTo>
                    <a:pt x="689" y="0"/>
                    <a:pt x="399" y="61"/>
                    <a:pt x="0" y="182"/>
                  </a:cubicBezTo>
                  <a:cubicBezTo>
                    <a:pt x="26" y="194"/>
                    <a:pt x="427" y="400"/>
                    <a:pt x="720" y="400"/>
                  </a:cubicBezTo>
                  <a:cubicBezTo>
                    <a:pt x="772" y="400"/>
                    <a:pt x="820" y="394"/>
                    <a:pt x="863" y="379"/>
                  </a:cubicBezTo>
                  <a:cubicBezTo>
                    <a:pt x="939" y="355"/>
                    <a:pt x="1008" y="303"/>
                    <a:pt x="1049" y="234"/>
                  </a:cubicBezTo>
                  <a:cubicBezTo>
                    <a:pt x="1080" y="182"/>
                    <a:pt x="1094" y="106"/>
                    <a:pt x="1073" y="72"/>
                  </a:cubicBezTo>
                  <a:cubicBezTo>
                    <a:pt x="1048" y="24"/>
                    <a:pt x="979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2866962" y="3418421"/>
              <a:ext cx="123883" cy="46783"/>
            </a:xfrm>
            <a:custGeom>
              <a:avLst/>
              <a:gdLst/>
              <a:ahLst/>
              <a:cxnLst/>
              <a:rect l="l" t="t" r="r" b="b"/>
              <a:pathLst>
                <a:path w="1091" h="412" extrusionOk="0">
                  <a:moveTo>
                    <a:pt x="897" y="0"/>
                  </a:moveTo>
                  <a:cubicBezTo>
                    <a:pt x="722" y="0"/>
                    <a:pt x="423" y="78"/>
                    <a:pt x="0" y="234"/>
                  </a:cubicBezTo>
                  <a:cubicBezTo>
                    <a:pt x="28" y="245"/>
                    <a:pt x="400" y="411"/>
                    <a:pt x="688" y="411"/>
                  </a:cubicBezTo>
                  <a:cubicBezTo>
                    <a:pt x="756" y="411"/>
                    <a:pt x="820" y="402"/>
                    <a:pt x="873" y="379"/>
                  </a:cubicBezTo>
                  <a:cubicBezTo>
                    <a:pt x="952" y="355"/>
                    <a:pt x="1014" y="299"/>
                    <a:pt x="1056" y="227"/>
                  </a:cubicBezTo>
                  <a:cubicBezTo>
                    <a:pt x="1080" y="172"/>
                    <a:pt x="1090" y="96"/>
                    <a:pt x="1070" y="61"/>
                  </a:cubicBezTo>
                  <a:cubicBezTo>
                    <a:pt x="1044" y="21"/>
                    <a:pt x="987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2587630" y="2702151"/>
              <a:ext cx="304428" cy="840838"/>
            </a:xfrm>
            <a:custGeom>
              <a:avLst/>
              <a:gdLst/>
              <a:ahLst/>
              <a:cxnLst/>
              <a:rect l="l" t="t" r="r" b="b"/>
              <a:pathLst>
                <a:path w="2681" h="7405" fill="none" extrusionOk="0">
                  <a:moveTo>
                    <a:pt x="2681" y="0"/>
                  </a:moveTo>
                  <a:cubicBezTo>
                    <a:pt x="2032" y="787"/>
                    <a:pt x="1491" y="1656"/>
                    <a:pt x="1066" y="2584"/>
                  </a:cubicBezTo>
                  <a:cubicBezTo>
                    <a:pt x="380" y="4099"/>
                    <a:pt x="17" y="5741"/>
                    <a:pt x="0" y="7404"/>
                  </a:cubicBezTo>
                </a:path>
              </a:pathLst>
            </a:custGeom>
            <a:noFill/>
            <a:ln w="1125" cap="flat" cmpd="sng">
              <a:solidFill>
                <a:srgbClr val="EEC860"/>
              </a:solidFill>
              <a:prstDash val="solid"/>
              <a:miter lim="34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2748643" y="2644354"/>
              <a:ext cx="69833" cy="164080"/>
            </a:xfrm>
            <a:custGeom>
              <a:avLst/>
              <a:gdLst/>
              <a:ahLst/>
              <a:cxnLst/>
              <a:rect l="l" t="t" r="r" b="b"/>
              <a:pathLst>
                <a:path w="615" h="1445" extrusionOk="0">
                  <a:moveTo>
                    <a:pt x="322" y="1"/>
                  </a:moveTo>
                  <a:cubicBezTo>
                    <a:pt x="266" y="1"/>
                    <a:pt x="184" y="45"/>
                    <a:pt x="131" y="99"/>
                  </a:cubicBezTo>
                  <a:cubicBezTo>
                    <a:pt x="31" y="199"/>
                    <a:pt x="24" y="333"/>
                    <a:pt x="21" y="399"/>
                  </a:cubicBezTo>
                  <a:cubicBezTo>
                    <a:pt x="0" y="806"/>
                    <a:pt x="580" y="1410"/>
                    <a:pt x="614" y="1444"/>
                  </a:cubicBezTo>
                  <a:cubicBezTo>
                    <a:pt x="614" y="523"/>
                    <a:pt x="521" y="40"/>
                    <a:pt x="338" y="2"/>
                  </a:cubicBezTo>
                  <a:cubicBezTo>
                    <a:pt x="333" y="1"/>
                    <a:pt x="328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2871618" y="2581789"/>
              <a:ext cx="102763" cy="148637"/>
            </a:xfrm>
            <a:custGeom>
              <a:avLst/>
              <a:gdLst/>
              <a:ahLst/>
              <a:cxnLst/>
              <a:rect l="l" t="t" r="r" b="b"/>
              <a:pathLst>
                <a:path w="905" h="1309" extrusionOk="0">
                  <a:moveTo>
                    <a:pt x="594" y="1"/>
                  </a:moveTo>
                  <a:cubicBezTo>
                    <a:pt x="589" y="1"/>
                    <a:pt x="585" y="1"/>
                    <a:pt x="580" y="1"/>
                  </a:cubicBezTo>
                  <a:cubicBezTo>
                    <a:pt x="442" y="4"/>
                    <a:pt x="342" y="98"/>
                    <a:pt x="294" y="142"/>
                  </a:cubicBezTo>
                  <a:cubicBezTo>
                    <a:pt x="0" y="425"/>
                    <a:pt x="11" y="1260"/>
                    <a:pt x="11" y="1309"/>
                  </a:cubicBezTo>
                  <a:cubicBezTo>
                    <a:pt x="642" y="639"/>
                    <a:pt x="904" y="225"/>
                    <a:pt x="797" y="70"/>
                  </a:cubicBezTo>
                  <a:cubicBezTo>
                    <a:pt x="765" y="28"/>
                    <a:pt x="67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2682330" y="2746662"/>
              <a:ext cx="69947" cy="163966"/>
            </a:xfrm>
            <a:custGeom>
              <a:avLst/>
              <a:gdLst/>
              <a:ahLst/>
              <a:cxnLst/>
              <a:rect l="l" t="t" r="r" b="b"/>
              <a:pathLst>
                <a:path w="616" h="1444" extrusionOk="0">
                  <a:moveTo>
                    <a:pt x="322" y="0"/>
                  </a:moveTo>
                  <a:cubicBezTo>
                    <a:pt x="264" y="0"/>
                    <a:pt x="185" y="45"/>
                    <a:pt x="132" y="98"/>
                  </a:cubicBezTo>
                  <a:cubicBezTo>
                    <a:pt x="32" y="198"/>
                    <a:pt x="25" y="336"/>
                    <a:pt x="22" y="398"/>
                  </a:cubicBezTo>
                  <a:cubicBezTo>
                    <a:pt x="1" y="809"/>
                    <a:pt x="581" y="1409"/>
                    <a:pt x="615" y="1444"/>
                  </a:cubicBezTo>
                  <a:cubicBezTo>
                    <a:pt x="615" y="522"/>
                    <a:pt x="525" y="43"/>
                    <a:pt x="339" y="2"/>
                  </a:cubicBezTo>
                  <a:cubicBezTo>
                    <a:pt x="334" y="1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2821088" y="2701470"/>
              <a:ext cx="148637" cy="92430"/>
            </a:xfrm>
            <a:custGeom>
              <a:avLst/>
              <a:gdLst/>
              <a:ahLst/>
              <a:cxnLst/>
              <a:rect l="l" t="t" r="r" b="b"/>
              <a:pathLst>
                <a:path w="1309" h="814" extrusionOk="0">
                  <a:moveTo>
                    <a:pt x="1152" y="0"/>
                  </a:moveTo>
                  <a:cubicBezTo>
                    <a:pt x="956" y="0"/>
                    <a:pt x="573" y="271"/>
                    <a:pt x="0" y="814"/>
                  </a:cubicBezTo>
                  <a:cubicBezTo>
                    <a:pt x="3" y="814"/>
                    <a:pt x="6" y="814"/>
                    <a:pt x="12" y="814"/>
                  </a:cubicBezTo>
                  <a:cubicBezTo>
                    <a:pt x="123" y="814"/>
                    <a:pt x="896" y="807"/>
                    <a:pt x="1163" y="527"/>
                  </a:cubicBezTo>
                  <a:cubicBezTo>
                    <a:pt x="1208" y="479"/>
                    <a:pt x="1305" y="379"/>
                    <a:pt x="1308" y="241"/>
                  </a:cubicBezTo>
                  <a:cubicBezTo>
                    <a:pt x="1308" y="158"/>
                    <a:pt x="1280" y="58"/>
                    <a:pt x="1236" y="23"/>
                  </a:cubicBezTo>
                  <a:cubicBezTo>
                    <a:pt x="1213" y="8"/>
                    <a:pt x="1185" y="0"/>
                    <a:pt x="1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2634185" y="3121830"/>
              <a:ext cx="155677" cy="81415"/>
            </a:xfrm>
            <a:custGeom>
              <a:avLst/>
              <a:gdLst/>
              <a:ahLst/>
              <a:cxnLst/>
              <a:rect l="l" t="t" r="r" b="b"/>
              <a:pathLst>
                <a:path w="1371" h="717" extrusionOk="0">
                  <a:moveTo>
                    <a:pt x="1205" y="1"/>
                  </a:moveTo>
                  <a:cubicBezTo>
                    <a:pt x="999" y="1"/>
                    <a:pt x="599" y="234"/>
                    <a:pt x="1" y="696"/>
                  </a:cubicBezTo>
                  <a:cubicBezTo>
                    <a:pt x="21" y="699"/>
                    <a:pt x="173" y="716"/>
                    <a:pt x="368" y="716"/>
                  </a:cubicBezTo>
                  <a:cubicBezTo>
                    <a:pt x="644" y="716"/>
                    <a:pt x="1005" y="682"/>
                    <a:pt x="1187" y="524"/>
                  </a:cubicBezTo>
                  <a:cubicBezTo>
                    <a:pt x="1239" y="482"/>
                    <a:pt x="1343" y="393"/>
                    <a:pt x="1360" y="255"/>
                  </a:cubicBezTo>
                  <a:cubicBezTo>
                    <a:pt x="1370" y="172"/>
                    <a:pt x="1353" y="68"/>
                    <a:pt x="1312" y="34"/>
                  </a:cubicBezTo>
                  <a:cubicBezTo>
                    <a:pt x="1285" y="12"/>
                    <a:pt x="1250" y="1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2585586" y="2911650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4" y="1"/>
                  </a:moveTo>
                  <a:cubicBezTo>
                    <a:pt x="252" y="1"/>
                    <a:pt x="251" y="1"/>
                    <a:pt x="249" y="1"/>
                  </a:cubicBezTo>
                  <a:cubicBezTo>
                    <a:pt x="194" y="1"/>
                    <a:pt x="115" y="70"/>
                    <a:pt x="73" y="143"/>
                  </a:cubicBezTo>
                  <a:cubicBezTo>
                    <a:pt x="1" y="260"/>
                    <a:pt x="25" y="394"/>
                    <a:pt x="39" y="460"/>
                  </a:cubicBezTo>
                  <a:cubicBezTo>
                    <a:pt x="115" y="860"/>
                    <a:pt x="822" y="1309"/>
                    <a:pt x="863" y="1333"/>
                  </a:cubicBezTo>
                  <a:cubicBezTo>
                    <a:pt x="644" y="443"/>
                    <a:pt x="44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2531536" y="3070392"/>
              <a:ext cx="98107" cy="151362"/>
            </a:xfrm>
            <a:custGeom>
              <a:avLst/>
              <a:gdLst/>
              <a:ahLst/>
              <a:cxnLst/>
              <a:rect l="l" t="t" r="r" b="b"/>
              <a:pathLst>
                <a:path w="864" h="1333" extrusionOk="0">
                  <a:moveTo>
                    <a:pt x="253" y="0"/>
                  </a:moveTo>
                  <a:cubicBezTo>
                    <a:pt x="252" y="0"/>
                    <a:pt x="251" y="0"/>
                    <a:pt x="249" y="0"/>
                  </a:cubicBezTo>
                  <a:cubicBezTo>
                    <a:pt x="194" y="0"/>
                    <a:pt x="118" y="69"/>
                    <a:pt x="73" y="142"/>
                  </a:cubicBezTo>
                  <a:cubicBezTo>
                    <a:pt x="1" y="259"/>
                    <a:pt x="25" y="394"/>
                    <a:pt x="39" y="459"/>
                  </a:cubicBezTo>
                  <a:cubicBezTo>
                    <a:pt x="114" y="860"/>
                    <a:pt x="822" y="1305"/>
                    <a:pt x="863" y="1332"/>
                  </a:cubicBezTo>
                  <a:cubicBezTo>
                    <a:pt x="644" y="445"/>
                    <a:pt x="442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2652240" y="2872589"/>
              <a:ext cx="63588" cy="116389"/>
            </a:xfrm>
            <a:custGeom>
              <a:avLst/>
              <a:gdLst/>
              <a:ahLst/>
              <a:cxnLst/>
              <a:rect l="l" t="t" r="r" b="b"/>
              <a:pathLst>
                <a:path w="560" h="1025" extrusionOk="0">
                  <a:moveTo>
                    <a:pt x="200" y="0"/>
                  </a:moveTo>
                  <a:cubicBezTo>
                    <a:pt x="162" y="0"/>
                    <a:pt x="100" y="45"/>
                    <a:pt x="62" y="93"/>
                  </a:cubicBezTo>
                  <a:cubicBezTo>
                    <a:pt x="18" y="162"/>
                    <a:pt x="0" y="245"/>
                    <a:pt x="14" y="324"/>
                  </a:cubicBezTo>
                  <a:cubicBezTo>
                    <a:pt x="42" y="625"/>
                    <a:pt x="532" y="1001"/>
                    <a:pt x="559" y="1025"/>
                  </a:cubicBezTo>
                  <a:cubicBezTo>
                    <a:pt x="463" y="352"/>
                    <a:pt x="342" y="1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2584791" y="3027697"/>
              <a:ext cx="71877" cy="111733"/>
            </a:xfrm>
            <a:custGeom>
              <a:avLst/>
              <a:gdLst/>
              <a:ahLst/>
              <a:cxnLst/>
              <a:rect l="l" t="t" r="r" b="b"/>
              <a:pathLst>
                <a:path w="633" h="984" extrusionOk="0">
                  <a:moveTo>
                    <a:pt x="182" y="0"/>
                  </a:moveTo>
                  <a:cubicBezTo>
                    <a:pt x="182" y="0"/>
                    <a:pt x="181" y="0"/>
                    <a:pt x="180" y="0"/>
                  </a:cubicBezTo>
                  <a:cubicBezTo>
                    <a:pt x="139" y="0"/>
                    <a:pt x="80" y="52"/>
                    <a:pt x="49" y="104"/>
                  </a:cubicBezTo>
                  <a:cubicBezTo>
                    <a:pt x="11" y="176"/>
                    <a:pt x="1" y="263"/>
                    <a:pt x="25" y="338"/>
                  </a:cubicBezTo>
                  <a:cubicBezTo>
                    <a:pt x="80" y="635"/>
                    <a:pt x="601" y="966"/>
                    <a:pt x="632" y="984"/>
                  </a:cubicBezTo>
                  <a:cubicBezTo>
                    <a:pt x="471" y="328"/>
                    <a:pt x="320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2527221" y="3181216"/>
              <a:ext cx="92543" cy="94587"/>
            </a:xfrm>
            <a:custGeom>
              <a:avLst/>
              <a:gdLst/>
              <a:ahLst/>
              <a:cxnLst/>
              <a:rect l="l" t="t" r="r" b="b"/>
              <a:pathLst>
                <a:path w="815" h="833" extrusionOk="0">
                  <a:moveTo>
                    <a:pt x="142" y="0"/>
                  </a:moveTo>
                  <a:cubicBezTo>
                    <a:pt x="133" y="0"/>
                    <a:pt x="123" y="2"/>
                    <a:pt x="115" y="4"/>
                  </a:cubicBezTo>
                  <a:cubicBezTo>
                    <a:pt x="77" y="18"/>
                    <a:pt x="35" y="84"/>
                    <a:pt x="18" y="142"/>
                  </a:cubicBezTo>
                  <a:cubicBezTo>
                    <a:pt x="1" y="222"/>
                    <a:pt x="14" y="304"/>
                    <a:pt x="56" y="373"/>
                  </a:cubicBezTo>
                  <a:cubicBezTo>
                    <a:pt x="190" y="646"/>
                    <a:pt x="780" y="822"/>
                    <a:pt x="815" y="832"/>
                  </a:cubicBezTo>
                  <a:cubicBezTo>
                    <a:pt x="505" y="278"/>
                    <a:pt x="280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2765449" y="2834550"/>
              <a:ext cx="119568" cy="53141"/>
            </a:xfrm>
            <a:custGeom>
              <a:avLst/>
              <a:gdLst/>
              <a:ahLst/>
              <a:cxnLst/>
              <a:rect l="l" t="t" r="r" b="b"/>
              <a:pathLst>
                <a:path w="1053" h="468" extrusionOk="0">
                  <a:moveTo>
                    <a:pt x="919" y="1"/>
                  </a:moveTo>
                  <a:cubicBezTo>
                    <a:pt x="760" y="1"/>
                    <a:pt x="455" y="134"/>
                    <a:pt x="0" y="404"/>
                  </a:cubicBezTo>
                  <a:cubicBezTo>
                    <a:pt x="24" y="411"/>
                    <a:pt x="272" y="468"/>
                    <a:pt x="513" y="468"/>
                  </a:cubicBezTo>
                  <a:cubicBezTo>
                    <a:pt x="655" y="468"/>
                    <a:pt x="795" y="448"/>
                    <a:pt x="887" y="387"/>
                  </a:cubicBezTo>
                  <a:cubicBezTo>
                    <a:pt x="960" y="345"/>
                    <a:pt x="1011" y="280"/>
                    <a:pt x="1039" y="204"/>
                  </a:cubicBezTo>
                  <a:cubicBezTo>
                    <a:pt x="1053" y="142"/>
                    <a:pt x="1049" y="66"/>
                    <a:pt x="1022" y="35"/>
                  </a:cubicBezTo>
                  <a:cubicBezTo>
                    <a:pt x="1000" y="12"/>
                    <a:pt x="966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2724344" y="2910401"/>
              <a:ext cx="119568" cy="53255"/>
            </a:xfrm>
            <a:custGeom>
              <a:avLst/>
              <a:gdLst/>
              <a:ahLst/>
              <a:cxnLst/>
              <a:rect l="l" t="t" r="r" b="b"/>
              <a:pathLst>
                <a:path w="1053" h="469" extrusionOk="0">
                  <a:moveTo>
                    <a:pt x="916" y="1"/>
                  </a:moveTo>
                  <a:cubicBezTo>
                    <a:pt x="758" y="1"/>
                    <a:pt x="453" y="136"/>
                    <a:pt x="0" y="405"/>
                  </a:cubicBezTo>
                  <a:cubicBezTo>
                    <a:pt x="22" y="410"/>
                    <a:pt x="271" y="468"/>
                    <a:pt x="515" y="468"/>
                  </a:cubicBezTo>
                  <a:cubicBezTo>
                    <a:pt x="656" y="468"/>
                    <a:pt x="795" y="449"/>
                    <a:pt x="887" y="388"/>
                  </a:cubicBezTo>
                  <a:cubicBezTo>
                    <a:pt x="959" y="347"/>
                    <a:pt x="1011" y="281"/>
                    <a:pt x="1035" y="205"/>
                  </a:cubicBezTo>
                  <a:cubicBezTo>
                    <a:pt x="1052" y="143"/>
                    <a:pt x="1049" y="67"/>
                    <a:pt x="1018" y="36"/>
                  </a:cubicBezTo>
                  <a:cubicBezTo>
                    <a:pt x="997" y="13"/>
                    <a:pt x="963" y="1"/>
                    <a:pt x="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2691414" y="2971717"/>
              <a:ext cx="153633" cy="68471"/>
            </a:xfrm>
            <a:custGeom>
              <a:avLst/>
              <a:gdLst/>
              <a:ahLst/>
              <a:cxnLst/>
              <a:rect l="l" t="t" r="r" b="b"/>
              <a:pathLst>
                <a:path w="1353" h="603" extrusionOk="0">
                  <a:moveTo>
                    <a:pt x="1181" y="0"/>
                  </a:moveTo>
                  <a:cubicBezTo>
                    <a:pt x="976" y="0"/>
                    <a:pt x="582" y="174"/>
                    <a:pt x="0" y="521"/>
                  </a:cubicBezTo>
                  <a:cubicBezTo>
                    <a:pt x="29" y="527"/>
                    <a:pt x="348" y="603"/>
                    <a:pt x="661" y="603"/>
                  </a:cubicBezTo>
                  <a:cubicBezTo>
                    <a:pt x="844" y="603"/>
                    <a:pt x="1024" y="577"/>
                    <a:pt x="1142" y="497"/>
                  </a:cubicBezTo>
                  <a:cubicBezTo>
                    <a:pt x="1194" y="462"/>
                    <a:pt x="1301" y="390"/>
                    <a:pt x="1336" y="262"/>
                  </a:cubicBezTo>
                  <a:cubicBezTo>
                    <a:pt x="1353" y="186"/>
                    <a:pt x="1349" y="86"/>
                    <a:pt x="1311" y="45"/>
                  </a:cubicBezTo>
                  <a:cubicBezTo>
                    <a:pt x="1284" y="15"/>
                    <a:pt x="1241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2658826" y="3052564"/>
              <a:ext cx="115707" cy="59273"/>
            </a:xfrm>
            <a:custGeom>
              <a:avLst/>
              <a:gdLst/>
              <a:ahLst/>
              <a:cxnLst/>
              <a:rect l="l" t="t" r="r" b="b"/>
              <a:pathLst>
                <a:path w="1019" h="522" extrusionOk="0">
                  <a:moveTo>
                    <a:pt x="892" y="0"/>
                  </a:moveTo>
                  <a:cubicBezTo>
                    <a:pt x="740" y="0"/>
                    <a:pt x="442" y="168"/>
                    <a:pt x="1" y="502"/>
                  </a:cubicBezTo>
                  <a:cubicBezTo>
                    <a:pt x="16" y="505"/>
                    <a:pt x="143" y="521"/>
                    <a:pt x="300" y="521"/>
                  </a:cubicBezTo>
                  <a:cubicBezTo>
                    <a:pt x="501" y="521"/>
                    <a:pt x="751" y="495"/>
                    <a:pt x="881" y="385"/>
                  </a:cubicBezTo>
                  <a:cubicBezTo>
                    <a:pt x="946" y="340"/>
                    <a:pt x="991" y="268"/>
                    <a:pt x="1008" y="188"/>
                  </a:cubicBezTo>
                  <a:cubicBezTo>
                    <a:pt x="1019" y="126"/>
                    <a:pt x="1005" y="50"/>
                    <a:pt x="974" y="26"/>
                  </a:cubicBezTo>
                  <a:cubicBezTo>
                    <a:pt x="954" y="9"/>
                    <a:pt x="927" y="0"/>
                    <a:pt x="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2611475" y="3224251"/>
              <a:ext cx="112982" cy="63474"/>
            </a:xfrm>
            <a:custGeom>
              <a:avLst/>
              <a:gdLst/>
              <a:ahLst/>
              <a:cxnLst/>
              <a:rect l="l" t="t" r="r" b="b"/>
              <a:pathLst>
                <a:path w="995" h="559" extrusionOk="0">
                  <a:moveTo>
                    <a:pt x="874" y="1"/>
                  </a:moveTo>
                  <a:cubicBezTo>
                    <a:pt x="723" y="1"/>
                    <a:pt x="433" y="184"/>
                    <a:pt x="0" y="553"/>
                  </a:cubicBezTo>
                  <a:cubicBezTo>
                    <a:pt x="11" y="554"/>
                    <a:pt x="71" y="558"/>
                    <a:pt x="155" y="558"/>
                  </a:cubicBezTo>
                  <a:cubicBezTo>
                    <a:pt x="361" y="558"/>
                    <a:pt x="716" y="535"/>
                    <a:pt x="870" y="388"/>
                  </a:cubicBezTo>
                  <a:cubicBezTo>
                    <a:pt x="936" y="336"/>
                    <a:pt x="977" y="264"/>
                    <a:pt x="987" y="181"/>
                  </a:cubicBezTo>
                  <a:cubicBezTo>
                    <a:pt x="994" y="122"/>
                    <a:pt x="977" y="46"/>
                    <a:pt x="946" y="22"/>
                  </a:cubicBezTo>
                  <a:cubicBezTo>
                    <a:pt x="927" y="8"/>
                    <a:pt x="903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9"/>
          <p:cNvGrpSpPr/>
          <p:nvPr/>
        </p:nvGrpSpPr>
        <p:grpSpPr>
          <a:xfrm>
            <a:off x="7203482" y="3412937"/>
            <a:ext cx="1316147" cy="1763960"/>
            <a:chOff x="10116232" y="1789612"/>
            <a:chExt cx="1316147" cy="1763960"/>
          </a:xfrm>
        </p:grpSpPr>
        <p:sp>
          <p:nvSpPr>
            <p:cNvPr id="130" name="Google Shape;130;p9"/>
            <p:cNvSpPr/>
            <p:nvPr/>
          </p:nvSpPr>
          <p:spPr>
            <a:xfrm>
              <a:off x="10116232" y="1939762"/>
              <a:ext cx="433197" cy="470631"/>
            </a:xfrm>
            <a:custGeom>
              <a:avLst/>
              <a:gdLst/>
              <a:ahLst/>
              <a:cxnLst/>
              <a:rect l="l" t="t" r="r" b="b"/>
              <a:pathLst>
                <a:path w="3113" h="3382" extrusionOk="0">
                  <a:moveTo>
                    <a:pt x="390" y="0"/>
                  </a:moveTo>
                  <a:lnTo>
                    <a:pt x="369" y="59"/>
                  </a:lnTo>
                  <a:cubicBezTo>
                    <a:pt x="0" y="1160"/>
                    <a:pt x="311" y="2319"/>
                    <a:pt x="1108" y="2930"/>
                  </a:cubicBezTo>
                  <a:cubicBezTo>
                    <a:pt x="1595" y="3306"/>
                    <a:pt x="2145" y="3382"/>
                    <a:pt x="2522" y="3382"/>
                  </a:cubicBezTo>
                  <a:cubicBezTo>
                    <a:pt x="2650" y="3382"/>
                    <a:pt x="2758" y="3373"/>
                    <a:pt x="2836" y="3364"/>
                  </a:cubicBezTo>
                  <a:cubicBezTo>
                    <a:pt x="2878" y="3361"/>
                    <a:pt x="2912" y="3354"/>
                    <a:pt x="2933" y="3350"/>
                  </a:cubicBezTo>
                  <a:cubicBezTo>
                    <a:pt x="3023" y="3071"/>
                    <a:pt x="3112" y="2622"/>
                    <a:pt x="2926" y="2195"/>
                  </a:cubicBezTo>
                  <a:cubicBezTo>
                    <a:pt x="2754" y="1801"/>
                    <a:pt x="2436" y="1615"/>
                    <a:pt x="2091" y="1384"/>
                  </a:cubicBezTo>
                  <a:cubicBezTo>
                    <a:pt x="1484" y="973"/>
                    <a:pt x="915" y="507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10116232" y="1947833"/>
              <a:ext cx="394790" cy="462560"/>
            </a:xfrm>
            <a:custGeom>
              <a:avLst/>
              <a:gdLst/>
              <a:ahLst/>
              <a:cxnLst/>
              <a:rect l="l" t="t" r="r" b="b"/>
              <a:pathLst>
                <a:path w="2837" h="3324" extrusionOk="0">
                  <a:moveTo>
                    <a:pt x="369" y="1"/>
                  </a:moveTo>
                  <a:lnTo>
                    <a:pt x="369" y="1"/>
                  </a:lnTo>
                  <a:cubicBezTo>
                    <a:pt x="0" y="1102"/>
                    <a:pt x="311" y="2261"/>
                    <a:pt x="1108" y="2872"/>
                  </a:cubicBezTo>
                  <a:cubicBezTo>
                    <a:pt x="1595" y="3248"/>
                    <a:pt x="2145" y="3324"/>
                    <a:pt x="2522" y="3324"/>
                  </a:cubicBezTo>
                  <a:cubicBezTo>
                    <a:pt x="2650" y="3324"/>
                    <a:pt x="2758" y="3315"/>
                    <a:pt x="2836" y="3306"/>
                  </a:cubicBezTo>
                  <a:cubicBezTo>
                    <a:pt x="2284" y="3148"/>
                    <a:pt x="1601" y="2820"/>
                    <a:pt x="1073" y="2137"/>
                  </a:cubicBezTo>
                  <a:cubicBezTo>
                    <a:pt x="459" y="1347"/>
                    <a:pt x="366" y="487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0935310" y="1849867"/>
              <a:ext cx="456297" cy="267043"/>
            </a:xfrm>
            <a:custGeom>
              <a:avLst/>
              <a:gdLst/>
              <a:ahLst/>
              <a:cxnLst/>
              <a:rect l="l" t="t" r="r" b="b"/>
              <a:pathLst>
                <a:path w="3279" h="1919" extrusionOk="0">
                  <a:moveTo>
                    <a:pt x="1813" y="0"/>
                  </a:moveTo>
                  <a:cubicBezTo>
                    <a:pt x="1525" y="0"/>
                    <a:pt x="1241" y="66"/>
                    <a:pt x="984" y="201"/>
                  </a:cubicBezTo>
                  <a:cubicBezTo>
                    <a:pt x="107" y="660"/>
                    <a:pt x="7" y="1678"/>
                    <a:pt x="0" y="1747"/>
                  </a:cubicBezTo>
                  <a:cubicBezTo>
                    <a:pt x="381" y="1871"/>
                    <a:pt x="683" y="1919"/>
                    <a:pt x="925" y="1919"/>
                  </a:cubicBezTo>
                  <a:cubicBezTo>
                    <a:pt x="1255" y="1919"/>
                    <a:pt x="1473" y="1829"/>
                    <a:pt x="1622" y="1719"/>
                  </a:cubicBezTo>
                  <a:cubicBezTo>
                    <a:pt x="1933" y="1492"/>
                    <a:pt x="1977" y="1157"/>
                    <a:pt x="2402" y="888"/>
                  </a:cubicBezTo>
                  <a:cubicBezTo>
                    <a:pt x="2667" y="729"/>
                    <a:pt x="2971" y="646"/>
                    <a:pt x="3278" y="646"/>
                  </a:cubicBezTo>
                  <a:cubicBezTo>
                    <a:pt x="2878" y="222"/>
                    <a:pt x="2340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0935310" y="1921672"/>
              <a:ext cx="456297" cy="195238"/>
            </a:xfrm>
            <a:custGeom>
              <a:avLst/>
              <a:gdLst/>
              <a:ahLst/>
              <a:cxnLst/>
              <a:rect l="l" t="t" r="r" b="b"/>
              <a:pathLst>
                <a:path w="3279" h="1403" extrusionOk="0">
                  <a:moveTo>
                    <a:pt x="2575" y="0"/>
                  </a:moveTo>
                  <a:cubicBezTo>
                    <a:pt x="2329" y="0"/>
                    <a:pt x="2147" y="59"/>
                    <a:pt x="2012" y="130"/>
                  </a:cubicBezTo>
                  <a:cubicBezTo>
                    <a:pt x="1639" y="323"/>
                    <a:pt x="1584" y="631"/>
                    <a:pt x="1184" y="910"/>
                  </a:cubicBezTo>
                  <a:cubicBezTo>
                    <a:pt x="807" y="1173"/>
                    <a:pt x="383" y="1232"/>
                    <a:pt x="58" y="1232"/>
                  </a:cubicBezTo>
                  <a:cubicBezTo>
                    <a:pt x="39" y="1232"/>
                    <a:pt x="19" y="1231"/>
                    <a:pt x="0" y="1231"/>
                  </a:cubicBezTo>
                  <a:lnTo>
                    <a:pt x="0" y="1231"/>
                  </a:lnTo>
                  <a:cubicBezTo>
                    <a:pt x="381" y="1355"/>
                    <a:pt x="683" y="1403"/>
                    <a:pt x="925" y="1403"/>
                  </a:cubicBezTo>
                  <a:cubicBezTo>
                    <a:pt x="1255" y="1403"/>
                    <a:pt x="1473" y="1313"/>
                    <a:pt x="1622" y="1203"/>
                  </a:cubicBezTo>
                  <a:cubicBezTo>
                    <a:pt x="1933" y="976"/>
                    <a:pt x="1977" y="641"/>
                    <a:pt x="2402" y="372"/>
                  </a:cubicBezTo>
                  <a:cubicBezTo>
                    <a:pt x="2667" y="213"/>
                    <a:pt x="2971" y="130"/>
                    <a:pt x="3278" y="130"/>
                  </a:cubicBezTo>
                  <a:cubicBezTo>
                    <a:pt x="2999" y="36"/>
                    <a:pt x="2767" y="0"/>
                    <a:pt x="25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10821480" y="2188435"/>
              <a:ext cx="491783" cy="365149"/>
            </a:xfrm>
            <a:custGeom>
              <a:avLst/>
              <a:gdLst/>
              <a:ahLst/>
              <a:cxnLst/>
              <a:rect l="l" t="t" r="r" b="b"/>
              <a:pathLst>
                <a:path w="3534" h="2624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020" y="308"/>
                    <a:pt x="2654" y="415"/>
                    <a:pt x="2392" y="456"/>
                  </a:cubicBezTo>
                  <a:cubicBezTo>
                    <a:pt x="2297" y="470"/>
                    <a:pt x="2213" y="475"/>
                    <a:pt x="2133" y="475"/>
                  </a:cubicBezTo>
                  <a:cubicBezTo>
                    <a:pt x="1977" y="475"/>
                    <a:pt x="1840" y="456"/>
                    <a:pt x="1688" y="456"/>
                  </a:cubicBezTo>
                  <a:cubicBezTo>
                    <a:pt x="1559" y="456"/>
                    <a:pt x="1419" y="470"/>
                    <a:pt x="1246" y="518"/>
                  </a:cubicBezTo>
                  <a:cubicBezTo>
                    <a:pt x="1122" y="553"/>
                    <a:pt x="829" y="635"/>
                    <a:pt x="587" y="846"/>
                  </a:cubicBezTo>
                  <a:cubicBezTo>
                    <a:pt x="1" y="1353"/>
                    <a:pt x="108" y="2271"/>
                    <a:pt x="125" y="2405"/>
                  </a:cubicBezTo>
                  <a:cubicBezTo>
                    <a:pt x="196" y="2438"/>
                    <a:pt x="621" y="2624"/>
                    <a:pt x="1173" y="2624"/>
                  </a:cubicBezTo>
                  <a:cubicBezTo>
                    <a:pt x="1503" y="2624"/>
                    <a:pt x="1880" y="2557"/>
                    <a:pt x="2254" y="2350"/>
                  </a:cubicBezTo>
                  <a:cubicBezTo>
                    <a:pt x="3064" y="1902"/>
                    <a:pt x="3534" y="973"/>
                    <a:pt x="3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10838736" y="2188435"/>
              <a:ext cx="474527" cy="365149"/>
            </a:xfrm>
            <a:custGeom>
              <a:avLst/>
              <a:gdLst/>
              <a:ahLst/>
              <a:cxnLst/>
              <a:rect l="l" t="t" r="r" b="b"/>
              <a:pathLst>
                <a:path w="3410" h="2624" extrusionOk="0">
                  <a:moveTo>
                    <a:pt x="3317" y="0"/>
                  </a:moveTo>
                  <a:cubicBezTo>
                    <a:pt x="2792" y="1394"/>
                    <a:pt x="1488" y="2340"/>
                    <a:pt x="1" y="2405"/>
                  </a:cubicBezTo>
                  <a:cubicBezTo>
                    <a:pt x="72" y="2438"/>
                    <a:pt x="497" y="2624"/>
                    <a:pt x="1049" y="2624"/>
                  </a:cubicBezTo>
                  <a:cubicBezTo>
                    <a:pt x="1379" y="2624"/>
                    <a:pt x="1756" y="2557"/>
                    <a:pt x="2130" y="2350"/>
                  </a:cubicBezTo>
                  <a:cubicBezTo>
                    <a:pt x="2940" y="1902"/>
                    <a:pt x="3410" y="973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10786412" y="2628171"/>
              <a:ext cx="383796" cy="251458"/>
            </a:xfrm>
            <a:custGeom>
              <a:avLst/>
              <a:gdLst/>
              <a:ahLst/>
              <a:cxnLst/>
              <a:rect l="l" t="t" r="r" b="b"/>
              <a:pathLst>
                <a:path w="2758" h="1807" extrusionOk="0">
                  <a:moveTo>
                    <a:pt x="1603" y="1"/>
                  </a:moveTo>
                  <a:cubicBezTo>
                    <a:pt x="1177" y="1"/>
                    <a:pt x="778" y="151"/>
                    <a:pt x="501" y="432"/>
                  </a:cubicBezTo>
                  <a:cubicBezTo>
                    <a:pt x="1" y="939"/>
                    <a:pt x="94" y="1688"/>
                    <a:pt x="108" y="1792"/>
                  </a:cubicBezTo>
                  <a:cubicBezTo>
                    <a:pt x="201" y="1802"/>
                    <a:pt x="294" y="1807"/>
                    <a:pt x="388" y="1807"/>
                  </a:cubicBezTo>
                  <a:cubicBezTo>
                    <a:pt x="489" y="1807"/>
                    <a:pt x="591" y="1801"/>
                    <a:pt x="691" y="1788"/>
                  </a:cubicBezTo>
                  <a:cubicBezTo>
                    <a:pt x="1850" y="1640"/>
                    <a:pt x="2554" y="688"/>
                    <a:pt x="2758" y="384"/>
                  </a:cubicBezTo>
                  <a:cubicBezTo>
                    <a:pt x="2396" y="124"/>
                    <a:pt x="1988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10801302" y="2681468"/>
              <a:ext cx="368907" cy="198160"/>
            </a:xfrm>
            <a:custGeom>
              <a:avLst/>
              <a:gdLst/>
              <a:ahLst/>
              <a:cxnLst/>
              <a:rect l="l" t="t" r="r" b="b"/>
              <a:pathLst>
                <a:path w="2651" h="1424" extrusionOk="0">
                  <a:moveTo>
                    <a:pt x="2651" y="1"/>
                  </a:moveTo>
                  <a:lnTo>
                    <a:pt x="2651" y="1"/>
                  </a:lnTo>
                  <a:cubicBezTo>
                    <a:pt x="1840" y="598"/>
                    <a:pt x="950" y="1070"/>
                    <a:pt x="1" y="1409"/>
                  </a:cubicBezTo>
                  <a:cubicBezTo>
                    <a:pt x="94" y="1419"/>
                    <a:pt x="187" y="1424"/>
                    <a:pt x="281" y="1424"/>
                  </a:cubicBezTo>
                  <a:cubicBezTo>
                    <a:pt x="382" y="1424"/>
                    <a:pt x="484" y="1418"/>
                    <a:pt x="584" y="1405"/>
                  </a:cubicBezTo>
                  <a:cubicBezTo>
                    <a:pt x="1743" y="1257"/>
                    <a:pt x="2447" y="305"/>
                    <a:pt x="2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10689003" y="1876863"/>
              <a:ext cx="126912" cy="1676709"/>
            </a:xfrm>
            <a:custGeom>
              <a:avLst/>
              <a:gdLst/>
              <a:ahLst/>
              <a:cxnLst/>
              <a:rect l="l" t="t" r="r" b="b"/>
              <a:pathLst>
                <a:path w="912" h="12049" extrusionOk="0">
                  <a:moveTo>
                    <a:pt x="528" y="0"/>
                  </a:moveTo>
                  <a:lnTo>
                    <a:pt x="483" y="11"/>
                  </a:lnTo>
                  <a:cubicBezTo>
                    <a:pt x="815" y="1353"/>
                    <a:pt x="863" y="2626"/>
                    <a:pt x="621" y="3796"/>
                  </a:cubicBezTo>
                  <a:cubicBezTo>
                    <a:pt x="566" y="4072"/>
                    <a:pt x="501" y="4320"/>
                    <a:pt x="428" y="4586"/>
                  </a:cubicBezTo>
                  <a:cubicBezTo>
                    <a:pt x="287" y="5114"/>
                    <a:pt x="138" y="5662"/>
                    <a:pt x="59" y="6473"/>
                  </a:cubicBezTo>
                  <a:cubicBezTo>
                    <a:pt x="31" y="6756"/>
                    <a:pt x="0" y="7287"/>
                    <a:pt x="59" y="8584"/>
                  </a:cubicBezTo>
                  <a:cubicBezTo>
                    <a:pt x="111" y="9723"/>
                    <a:pt x="207" y="10889"/>
                    <a:pt x="349" y="12049"/>
                  </a:cubicBezTo>
                  <a:lnTo>
                    <a:pt x="397" y="12042"/>
                  </a:lnTo>
                  <a:cubicBezTo>
                    <a:pt x="256" y="10882"/>
                    <a:pt x="159" y="9720"/>
                    <a:pt x="107" y="8581"/>
                  </a:cubicBezTo>
                  <a:cubicBezTo>
                    <a:pt x="49" y="7287"/>
                    <a:pt x="80" y="6759"/>
                    <a:pt x="107" y="6476"/>
                  </a:cubicBezTo>
                  <a:cubicBezTo>
                    <a:pt x="187" y="5669"/>
                    <a:pt x="335" y="5124"/>
                    <a:pt x="477" y="4596"/>
                  </a:cubicBezTo>
                  <a:cubicBezTo>
                    <a:pt x="546" y="4330"/>
                    <a:pt x="615" y="4082"/>
                    <a:pt x="670" y="3806"/>
                  </a:cubicBezTo>
                  <a:cubicBezTo>
                    <a:pt x="911" y="2629"/>
                    <a:pt x="863" y="1349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0307295" y="2183147"/>
              <a:ext cx="411628" cy="488443"/>
            </a:xfrm>
            <a:custGeom>
              <a:avLst/>
              <a:gdLst/>
              <a:ahLst/>
              <a:cxnLst/>
              <a:rect l="l" t="t" r="r" b="b"/>
              <a:pathLst>
                <a:path w="2958" h="3510" extrusionOk="0">
                  <a:moveTo>
                    <a:pt x="35" y="1"/>
                  </a:moveTo>
                  <a:lnTo>
                    <a:pt x="0" y="35"/>
                  </a:lnTo>
                  <a:cubicBezTo>
                    <a:pt x="711" y="697"/>
                    <a:pt x="1367" y="1415"/>
                    <a:pt x="1967" y="2181"/>
                  </a:cubicBezTo>
                  <a:cubicBezTo>
                    <a:pt x="2298" y="2605"/>
                    <a:pt x="2619" y="3054"/>
                    <a:pt x="2916" y="3509"/>
                  </a:cubicBezTo>
                  <a:lnTo>
                    <a:pt x="2957" y="3482"/>
                  </a:lnTo>
                  <a:cubicBezTo>
                    <a:pt x="2661" y="3026"/>
                    <a:pt x="2340" y="2578"/>
                    <a:pt x="2005" y="2150"/>
                  </a:cubicBezTo>
                  <a:cubicBezTo>
                    <a:pt x="1405" y="1384"/>
                    <a:pt x="746" y="663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0779315" y="1913740"/>
              <a:ext cx="392285" cy="474110"/>
            </a:xfrm>
            <a:custGeom>
              <a:avLst/>
              <a:gdLst/>
              <a:ahLst/>
              <a:cxnLst/>
              <a:rect l="l" t="t" r="r" b="b"/>
              <a:pathLst>
                <a:path w="2819" h="3407" extrusionOk="0">
                  <a:moveTo>
                    <a:pt x="2798" y="1"/>
                  </a:moveTo>
                  <a:cubicBezTo>
                    <a:pt x="1387" y="629"/>
                    <a:pt x="349" y="1885"/>
                    <a:pt x="0" y="3393"/>
                  </a:cubicBezTo>
                  <a:lnTo>
                    <a:pt x="48" y="3406"/>
                  </a:lnTo>
                  <a:lnTo>
                    <a:pt x="48" y="3403"/>
                  </a:lnTo>
                  <a:cubicBezTo>
                    <a:pt x="393" y="1912"/>
                    <a:pt x="1418" y="667"/>
                    <a:pt x="2819" y="46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0699579" y="2324809"/>
              <a:ext cx="374612" cy="436537"/>
            </a:xfrm>
            <a:custGeom>
              <a:avLst/>
              <a:gdLst/>
              <a:ahLst/>
              <a:cxnLst/>
              <a:rect l="l" t="t" r="r" b="b"/>
              <a:pathLst>
                <a:path w="2692" h="3137" extrusionOk="0">
                  <a:moveTo>
                    <a:pt x="2667" y="0"/>
                  </a:moveTo>
                  <a:cubicBezTo>
                    <a:pt x="1446" y="701"/>
                    <a:pt x="504" y="1801"/>
                    <a:pt x="0" y="3116"/>
                  </a:cubicBezTo>
                  <a:lnTo>
                    <a:pt x="45" y="3137"/>
                  </a:lnTo>
                  <a:cubicBezTo>
                    <a:pt x="545" y="1832"/>
                    <a:pt x="1480" y="739"/>
                    <a:pt x="2691" y="42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0673139" y="2249386"/>
              <a:ext cx="76537" cy="295988"/>
            </a:xfrm>
            <a:custGeom>
              <a:avLst/>
              <a:gdLst/>
              <a:ahLst/>
              <a:cxnLst/>
              <a:rect l="l" t="t" r="r" b="b"/>
              <a:pathLst>
                <a:path w="550" h="2127" extrusionOk="0">
                  <a:moveTo>
                    <a:pt x="32" y="1"/>
                  </a:moveTo>
                  <a:cubicBezTo>
                    <a:pt x="1" y="739"/>
                    <a:pt x="166" y="1470"/>
                    <a:pt x="508" y="2126"/>
                  </a:cubicBezTo>
                  <a:lnTo>
                    <a:pt x="549" y="2102"/>
                  </a:lnTo>
                  <a:cubicBezTo>
                    <a:pt x="214" y="1453"/>
                    <a:pt x="52" y="729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0561813" y="2668109"/>
              <a:ext cx="134009" cy="194125"/>
            </a:xfrm>
            <a:custGeom>
              <a:avLst/>
              <a:gdLst/>
              <a:ahLst/>
              <a:cxnLst/>
              <a:rect l="l" t="t" r="r" b="b"/>
              <a:pathLst>
                <a:path w="963" h="1395" extrusionOk="0">
                  <a:moveTo>
                    <a:pt x="45" y="0"/>
                  </a:moveTo>
                  <a:lnTo>
                    <a:pt x="0" y="18"/>
                  </a:lnTo>
                  <a:cubicBezTo>
                    <a:pt x="200" y="542"/>
                    <a:pt x="518" y="1011"/>
                    <a:pt x="928" y="1394"/>
                  </a:cubicBezTo>
                  <a:lnTo>
                    <a:pt x="963" y="1360"/>
                  </a:lnTo>
                  <a:cubicBezTo>
                    <a:pt x="559" y="984"/>
                    <a:pt x="245" y="518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10699579" y="2741584"/>
              <a:ext cx="278037" cy="380874"/>
            </a:xfrm>
            <a:custGeom>
              <a:avLst/>
              <a:gdLst/>
              <a:ahLst/>
              <a:cxnLst/>
              <a:rect l="l" t="t" r="r" b="b"/>
              <a:pathLst>
                <a:path w="1998" h="2737" extrusionOk="0">
                  <a:moveTo>
                    <a:pt x="1981" y="0"/>
                  </a:moveTo>
                  <a:cubicBezTo>
                    <a:pt x="1622" y="152"/>
                    <a:pt x="1291" y="366"/>
                    <a:pt x="1008" y="635"/>
                  </a:cubicBezTo>
                  <a:cubicBezTo>
                    <a:pt x="256" y="1353"/>
                    <a:pt x="56" y="2257"/>
                    <a:pt x="0" y="2733"/>
                  </a:cubicBezTo>
                  <a:lnTo>
                    <a:pt x="49" y="2736"/>
                  </a:lnTo>
                  <a:cubicBezTo>
                    <a:pt x="104" y="2267"/>
                    <a:pt x="300" y="1377"/>
                    <a:pt x="1042" y="666"/>
                  </a:cubicBezTo>
                  <a:cubicBezTo>
                    <a:pt x="1322" y="404"/>
                    <a:pt x="1646" y="193"/>
                    <a:pt x="1998" y="45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10491678" y="2536467"/>
              <a:ext cx="93792" cy="149455"/>
            </a:xfrm>
            <a:custGeom>
              <a:avLst/>
              <a:gdLst/>
              <a:ahLst/>
              <a:cxnLst/>
              <a:rect l="l" t="t" r="r" b="b"/>
              <a:pathLst>
                <a:path w="674" h="1074" extrusionOk="0">
                  <a:moveTo>
                    <a:pt x="421" y="1"/>
                  </a:moveTo>
                  <a:cubicBezTo>
                    <a:pt x="114" y="180"/>
                    <a:pt x="0" y="525"/>
                    <a:pt x="118" y="777"/>
                  </a:cubicBezTo>
                  <a:cubicBezTo>
                    <a:pt x="235" y="1026"/>
                    <a:pt x="542" y="1070"/>
                    <a:pt x="566" y="1074"/>
                  </a:cubicBezTo>
                  <a:cubicBezTo>
                    <a:pt x="621" y="1005"/>
                    <a:pt x="656" y="919"/>
                    <a:pt x="666" y="829"/>
                  </a:cubicBezTo>
                  <a:cubicBezTo>
                    <a:pt x="673" y="701"/>
                    <a:pt x="618" y="612"/>
                    <a:pt x="566" y="505"/>
                  </a:cubicBezTo>
                  <a:cubicBezTo>
                    <a:pt x="494" y="346"/>
                    <a:pt x="445" y="177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10639602" y="2054010"/>
              <a:ext cx="82660" cy="214303"/>
            </a:xfrm>
            <a:custGeom>
              <a:avLst/>
              <a:gdLst/>
              <a:ahLst/>
              <a:cxnLst/>
              <a:rect l="l" t="t" r="r" b="b"/>
              <a:pathLst>
                <a:path w="594" h="1540" extrusionOk="0">
                  <a:moveTo>
                    <a:pt x="297" y="0"/>
                  </a:moveTo>
                  <a:cubicBezTo>
                    <a:pt x="100" y="235"/>
                    <a:pt x="0" y="535"/>
                    <a:pt x="17" y="842"/>
                  </a:cubicBezTo>
                  <a:cubicBezTo>
                    <a:pt x="35" y="1098"/>
                    <a:pt x="135" y="1343"/>
                    <a:pt x="297" y="1539"/>
                  </a:cubicBezTo>
                  <a:cubicBezTo>
                    <a:pt x="493" y="1305"/>
                    <a:pt x="593" y="1004"/>
                    <a:pt x="580" y="701"/>
                  </a:cubicBezTo>
                  <a:cubicBezTo>
                    <a:pt x="562" y="442"/>
                    <a:pt x="466" y="197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10706258" y="1789612"/>
              <a:ext cx="126494" cy="183827"/>
            </a:xfrm>
            <a:custGeom>
              <a:avLst/>
              <a:gdLst/>
              <a:ahLst/>
              <a:cxnLst/>
              <a:rect l="l" t="t" r="r" b="b"/>
              <a:pathLst>
                <a:path w="909" h="1321" extrusionOk="0">
                  <a:moveTo>
                    <a:pt x="97" y="0"/>
                  </a:moveTo>
                  <a:cubicBezTo>
                    <a:pt x="65" y="0"/>
                    <a:pt x="33" y="2"/>
                    <a:pt x="1" y="6"/>
                  </a:cubicBezTo>
                  <a:cubicBezTo>
                    <a:pt x="94" y="158"/>
                    <a:pt x="152" y="327"/>
                    <a:pt x="170" y="503"/>
                  </a:cubicBezTo>
                  <a:cubicBezTo>
                    <a:pt x="194" y="696"/>
                    <a:pt x="149" y="786"/>
                    <a:pt x="197" y="934"/>
                  </a:cubicBezTo>
                  <a:cubicBezTo>
                    <a:pt x="232" y="1055"/>
                    <a:pt x="325" y="1193"/>
                    <a:pt x="535" y="1321"/>
                  </a:cubicBezTo>
                  <a:cubicBezTo>
                    <a:pt x="836" y="1076"/>
                    <a:pt x="908" y="662"/>
                    <a:pt x="732" y="358"/>
                  </a:cubicBezTo>
                  <a:cubicBezTo>
                    <a:pt x="597" y="134"/>
                    <a:pt x="35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0566544" y="2054984"/>
              <a:ext cx="126355" cy="108265"/>
            </a:xfrm>
            <a:custGeom>
              <a:avLst/>
              <a:gdLst/>
              <a:ahLst/>
              <a:cxnLst/>
              <a:rect l="l" t="t" r="r" b="b"/>
              <a:pathLst>
                <a:path w="908" h="778" extrusionOk="0">
                  <a:moveTo>
                    <a:pt x="518" y="0"/>
                  </a:moveTo>
                  <a:cubicBezTo>
                    <a:pt x="173" y="0"/>
                    <a:pt x="1" y="418"/>
                    <a:pt x="242" y="663"/>
                  </a:cubicBezTo>
                  <a:cubicBezTo>
                    <a:pt x="322" y="742"/>
                    <a:pt x="419" y="778"/>
                    <a:pt x="515" y="778"/>
                  </a:cubicBezTo>
                  <a:cubicBezTo>
                    <a:pt x="714" y="778"/>
                    <a:pt x="906" y="623"/>
                    <a:pt x="908" y="390"/>
                  </a:cubicBezTo>
                  <a:cubicBezTo>
                    <a:pt x="908" y="176"/>
                    <a:pt x="73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10884379" y="2407886"/>
              <a:ext cx="261338" cy="237681"/>
            </a:xfrm>
            <a:custGeom>
              <a:avLst/>
              <a:gdLst/>
              <a:ahLst/>
              <a:cxnLst/>
              <a:rect l="l" t="t" r="r" b="b"/>
              <a:pathLst>
                <a:path w="1878" h="1708" extrusionOk="0">
                  <a:moveTo>
                    <a:pt x="939" y="0"/>
                  </a:moveTo>
                  <a:cubicBezTo>
                    <a:pt x="721" y="0"/>
                    <a:pt x="503" y="83"/>
                    <a:pt x="335" y="249"/>
                  </a:cubicBezTo>
                  <a:cubicBezTo>
                    <a:pt x="1" y="583"/>
                    <a:pt x="1" y="1125"/>
                    <a:pt x="335" y="1456"/>
                  </a:cubicBezTo>
                  <a:cubicBezTo>
                    <a:pt x="503" y="1624"/>
                    <a:pt x="721" y="1707"/>
                    <a:pt x="939" y="1707"/>
                  </a:cubicBezTo>
                  <a:cubicBezTo>
                    <a:pt x="1157" y="1707"/>
                    <a:pt x="1376" y="1624"/>
                    <a:pt x="1543" y="1456"/>
                  </a:cubicBezTo>
                  <a:cubicBezTo>
                    <a:pt x="1878" y="1125"/>
                    <a:pt x="1878" y="583"/>
                    <a:pt x="1543" y="249"/>
                  </a:cubicBezTo>
                  <a:cubicBezTo>
                    <a:pt x="1376" y="83"/>
                    <a:pt x="1157" y="0"/>
                    <a:pt x="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11160884" y="1817304"/>
              <a:ext cx="237820" cy="237820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53" y="0"/>
                  </a:moveTo>
                  <a:cubicBezTo>
                    <a:pt x="384" y="0"/>
                    <a:pt x="1" y="383"/>
                    <a:pt x="1" y="856"/>
                  </a:cubicBezTo>
                  <a:cubicBezTo>
                    <a:pt x="1" y="1325"/>
                    <a:pt x="384" y="1708"/>
                    <a:pt x="853" y="1708"/>
                  </a:cubicBezTo>
                  <a:cubicBezTo>
                    <a:pt x="1326" y="1708"/>
                    <a:pt x="1709" y="1325"/>
                    <a:pt x="1709" y="856"/>
                  </a:cubicBezTo>
                  <a:cubicBezTo>
                    <a:pt x="1709" y="383"/>
                    <a:pt x="1326" y="0"/>
                    <a:pt x="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1343875" y="1817304"/>
              <a:ext cx="88504" cy="88504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cubicBezTo>
                    <a:pt x="145" y="0"/>
                    <a:pt x="1" y="142"/>
                    <a:pt x="1" y="318"/>
                  </a:cubicBezTo>
                  <a:cubicBezTo>
                    <a:pt x="1" y="494"/>
                    <a:pt x="145" y="635"/>
                    <a:pt x="318" y="635"/>
                  </a:cubicBezTo>
                  <a:cubicBezTo>
                    <a:pt x="494" y="635"/>
                    <a:pt x="635" y="494"/>
                    <a:pt x="635" y="318"/>
                  </a:cubicBezTo>
                  <a:cubicBezTo>
                    <a:pt x="635" y="142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10170504" y="2271929"/>
              <a:ext cx="156135" cy="156274"/>
            </a:xfrm>
            <a:custGeom>
              <a:avLst/>
              <a:gdLst/>
              <a:ahLst/>
              <a:cxnLst/>
              <a:rect l="l" t="t" r="r" b="b"/>
              <a:pathLst>
                <a:path w="1122" h="1123" extrusionOk="0">
                  <a:moveTo>
                    <a:pt x="559" y="1"/>
                  </a:moveTo>
                  <a:cubicBezTo>
                    <a:pt x="249" y="1"/>
                    <a:pt x="0" y="253"/>
                    <a:pt x="0" y="563"/>
                  </a:cubicBezTo>
                  <a:cubicBezTo>
                    <a:pt x="0" y="870"/>
                    <a:pt x="249" y="1122"/>
                    <a:pt x="559" y="1122"/>
                  </a:cubicBezTo>
                  <a:cubicBezTo>
                    <a:pt x="870" y="1122"/>
                    <a:pt x="1121" y="870"/>
                    <a:pt x="1121" y="563"/>
                  </a:cubicBezTo>
                  <a:cubicBezTo>
                    <a:pt x="1121" y="253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body" idx="1"/>
          </p:nvPr>
        </p:nvSpPr>
        <p:spPr>
          <a:xfrm>
            <a:off x="2418450" y="3717275"/>
            <a:ext cx="4307100" cy="8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"/>
              <a:buNone/>
              <a:defRPr sz="35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32"/>
          <p:cNvGrpSpPr/>
          <p:nvPr/>
        </p:nvGrpSpPr>
        <p:grpSpPr>
          <a:xfrm>
            <a:off x="-299543" y="799487"/>
            <a:ext cx="1316147" cy="1763960"/>
            <a:chOff x="10116232" y="1789612"/>
            <a:chExt cx="1316147" cy="1763960"/>
          </a:xfrm>
        </p:grpSpPr>
        <p:sp>
          <p:nvSpPr>
            <p:cNvPr id="626" name="Google Shape;626;p32"/>
            <p:cNvSpPr/>
            <p:nvPr/>
          </p:nvSpPr>
          <p:spPr>
            <a:xfrm>
              <a:off x="10116232" y="1939762"/>
              <a:ext cx="433197" cy="470631"/>
            </a:xfrm>
            <a:custGeom>
              <a:avLst/>
              <a:gdLst/>
              <a:ahLst/>
              <a:cxnLst/>
              <a:rect l="l" t="t" r="r" b="b"/>
              <a:pathLst>
                <a:path w="3113" h="3382" extrusionOk="0">
                  <a:moveTo>
                    <a:pt x="390" y="0"/>
                  </a:moveTo>
                  <a:lnTo>
                    <a:pt x="369" y="59"/>
                  </a:lnTo>
                  <a:cubicBezTo>
                    <a:pt x="0" y="1160"/>
                    <a:pt x="311" y="2319"/>
                    <a:pt x="1108" y="2930"/>
                  </a:cubicBezTo>
                  <a:cubicBezTo>
                    <a:pt x="1595" y="3306"/>
                    <a:pt x="2145" y="3382"/>
                    <a:pt x="2522" y="3382"/>
                  </a:cubicBezTo>
                  <a:cubicBezTo>
                    <a:pt x="2650" y="3382"/>
                    <a:pt x="2758" y="3373"/>
                    <a:pt x="2836" y="3364"/>
                  </a:cubicBezTo>
                  <a:cubicBezTo>
                    <a:pt x="2878" y="3361"/>
                    <a:pt x="2912" y="3354"/>
                    <a:pt x="2933" y="3350"/>
                  </a:cubicBezTo>
                  <a:cubicBezTo>
                    <a:pt x="3023" y="3071"/>
                    <a:pt x="3112" y="2622"/>
                    <a:pt x="2926" y="2195"/>
                  </a:cubicBezTo>
                  <a:cubicBezTo>
                    <a:pt x="2754" y="1801"/>
                    <a:pt x="2436" y="1615"/>
                    <a:pt x="2091" y="1384"/>
                  </a:cubicBezTo>
                  <a:cubicBezTo>
                    <a:pt x="1484" y="973"/>
                    <a:pt x="915" y="507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10116232" y="1947833"/>
              <a:ext cx="394790" cy="462560"/>
            </a:xfrm>
            <a:custGeom>
              <a:avLst/>
              <a:gdLst/>
              <a:ahLst/>
              <a:cxnLst/>
              <a:rect l="l" t="t" r="r" b="b"/>
              <a:pathLst>
                <a:path w="2837" h="3324" extrusionOk="0">
                  <a:moveTo>
                    <a:pt x="369" y="1"/>
                  </a:moveTo>
                  <a:lnTo>
                    <a:pt x="369" y="1"/>
                  </a:lnTo>
                  <a:cubicBezTo>
                    <a:pt x="0" y="1102"/>
                    <a:pt x="311" y="2261"/>
                    <a:pt x="1108" y="2872"/>
                  </a:cubicBezTo>
                  <a:cubicBezTo>
                    <a:pt x="1595" y="3248"/>
                    <a:pt x="2145" y="3324"/>
                    <a:pt x="2522" y="3324"/>
                  </a:cubicBezTo>
                  <a:cubicBezTo>
                    <a:pt x="2650" y="3324"/>
                    <a:pt x="2758" y="3315"/>
                    <a:pt x="2836" y="3306"/>
                  </a:cubicBezTo>
                  <a:cubicBezTo>
                    <a:pt x="2284" y="3148"/>
                    <a:pt x="1601" y="2820"/>
                    <a:pt x="1073" y="2137"/>
                  </a:cubicBezTo>
                  <a:cubicBezTo>
                    <a:pt x="459" y="1347"/>
                    <a:pt x="366" y="487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10935310" y="1849867"/>
              <a:ext cx="456297" cy="267043"/>
            </a:xfrm>
            <a:custGeom>
              <a:avLst/>
              <a:gdLst/>
              <a:ahLst/>
              <a:cxnLst/>
              <a:rect l="l" t="t" r="r" b="b"/>
              <a:pathLst>
                <a:path w="3279" h="1919" extrusionOk="0">
                  <a:moveTo>
                    <a:pt x="1813" y="0"/>
                  </a:moveTo>
                  <a:cubicBezTo>
                    <a:pt x="1525" y="0"/>
                    <a:pt x="1241" y="66"/>
                    <a:pt x="984" y="201"/>
                  </a:cubicBezTo>
                  <a:cubicBezTo>
                    <a:pt x="107" y="660"/>
                    <a:pt x="7" y="1678"/>
                    <a:pt x="0" y="1747"/>
                  </a:cubicBezTo>
                  <a:cubicBezTo>
                    <a:pt x="381" y="1871"/>
                    <a:pt x="683" y="1919"/>
                    <a:pt x="925" y="1919"/>
                  </a:cubicBezTo>
                  <a:cubicBezTo>
                    <a:pt x="1255" y="1919"/>
                    <a:pt x="1473" y="1829"/>
                    <a:pt x="1622" y="1719"/>
                  </a:cubicBezTo>
                  <a:cubicBezTo>
                    <a:pt x="1933" y="1492"/>
                    <a:pt x="1977" y="1157"/>
                    <a:pt x="2402" y="888"/>
                  </a:cubicBezTo>
                  <a:cubicBezTo>
                    <a:pt x="2667" y="729"/>
                    <a:pt x="2971" y="646"/>
                    <a:pt x="3278" y="646"/>
                  </a:cubicBezTo>
                  <a:cubicBezTo>
                    <a:pt x="2878" y="222"/>
                    <a:pt x="2340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10935310" y="1921672"/>
              <a:ext cx="456297" cy="195238"/>
            </a:xfrm>
            <a:custGeom>
              <a:avLst/>
              <a:gdLst/>
              <a:ahLst/>
              <a:cxnLst/>
              <a:rect l="l" t="t" r="r" b="b"/>
              <a:pathLst>
                <a:path w="3279" h="1403" extrusionOk="0">
                  <a:moveTo>
                    <a:pt x="2575" y="0"/>
                  </a:moveTo>
                  <a:cubicBezTo>
                    <a:pt x="2329" y="0"/>
                    <a:pt x="2147" y="59"/>
                    <a:pt x="2012" y="130"/>
                  </a:cubicBezTo>
                  <a:cubicBezTo>
                    <a:pt x="1639" y="323"/>
                    <a:pt x="1584" y="631"/>
                    <a:pt x="1184" y="910"/>
                  </a:cubicBezTo>
                  <a:cubicBezTo>
                    <a:pt x="807" y="1173"/>
                    <a:pt x="383" y="1232"/>
                    <a:pt x="58" y="1232"/>
                  </a:cubicBezTo>
                  <a:cubicBezTo>
                    <a:pt x="39" y="1232"/>
                    <a:pt x="19" y="1231"/>
                    <a:pt x="0" y="1231"/>
                  </a:cubicBezTo>
                  <a:lnTo>
                    <a:pt x="0" y="1231"/>
                  </a:lnTo>
                  <a:cubicBezTo>
                    <a:pt x="381" y="1355"/>
                    <a:pt x="683" y="1403"/>
                    <a:pt x="925" y="1403"/>
                  </a:cubicBezTo>
                  <a:cubicBezTo>
                    <a:pt x="1255" y="1403"/>
                    <a:pt x="1473" y="1313"/>
                    <a:pt x="1622" y="1203"/>
                  </a:cubicBezTo>
                  <a:cubicBezTo>
                    <a:pt x="1933" y="976"/>
                    <a:pt x="1977" y="641"/>
                    <a:pt x="2402" y="372"/>
                  </a:cubicBezTo>
                  <a:cubicBezTo>
                    <a:pt x="2667" y="213"/>
                    <a:pt x="2971" y="130"/>
                    <a:pt x="3278" y="130"/>
                  </a:cubicBezTo>
                  <a:cubicBezTo>
                    <a:pt x="2999" y="36"/>
                    <a:pt x="2767" y="0"/>
                    <a:pt x="25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0821480" y="2188435"/>
              <a:ext cx="491783" cy="365149"/>
            </a:xfrm>
            <a:custGeom>
              <a:avLst/>
              <a:gdLst/>
              <a:ahLst/>
              <a:cxnLst/>
              <a:rect l="l" t="t" r="r" b="b"/>
              <a:pathLst>
                <a:path w="3534" h="2624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020" y="308"/>
                    <a:pt x="2654" y="415"/>
                    <a:pt x="2392" y="456"/>
                  </a:cubicBezTo>
                  <a:cubicBezTo>
                    <a:pt x="2297" y="470"/>
                    <a:pt x="2213" y="475"/>
                    <a:pt x="2133" y="475"/>
                  </a:cubicBezTo>
                  <a:cubicBezTo>
                    <a:pt x="1977" y="475"/>
                    <a:pt x="1840" y="456"/>
                    <a:pt x="1688" y="456"/>
                  </a:cubicBezTo>
                  <a:cubicBezTo>
                    <a:pt x="1559" y="456"/>
                    <a:pt x="1419" y="470"/>
                    <a:pt x="1246" y="518"/>
                  </a:cubicBezTo>
                  <a:cubicBezTo>
                    <a:pt x="1122" y="553"/>
                    <a:pt x="829" y="635"/>
                    <a:pt x="587" y="846"/>
                  </a:cubicBezTo>
                  <a:cubicBezTo>
                    <a:pt x="1" y="1353"/>
                    <a:pt x="108" y="2271"/>
                    <a:pt x="125" y="2405"/>
                  </a:cubicBezTo>
                  <a:cubicBezTo>
                    <a:pt x="196" y="2438"/>
                    <a:pt x="621" y="2624"/>
                    <a:pt x="1173" y="2624"/>
                  </a:cubicBezTo>
                  <a:cubicBezTo>
                    <a:pt x="1503" y="2624"/>
                    <a:pt x="1880" y="2557"/>
                    <a:pt x="2254" y="2350"/>
                  </a:cubicBezTo>
                  <a:cubicBezTo>
                    <a:pt x="3064" y="1902"/>
                    <a:pt x="3534" y="973"/>
                    <a:pt x="3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0838736" y="2188435"/>
              <a:ext cx="474527" cy="365149"/>
            </a:xfrm>
            <a:custGeom>
              <a:avLst/>
              <a:gdLst/>
              <a:ahLst/>
              <a:cxnLst/>
              <a:rect l="l" t="t" r="r" b="b"/>
              <a:pathLst>
                <a:path w="3410" h="2624" extrusionOk="0">
                  <a:moveTo>
                    <a:pt x="3317" y="0"/>
                  </a:moveTo>
                  <a:cubicBezTo>
                    <a:pt x="2792" y="1394"/>
                    <a:pt x="1488" y="2340"/>
                    <a:pt x="1" y="2405"/>
                  </a:cubicBezTo>
                  <a:cubicBezTo>
                    <a:pt x="72" y="2438"/>
                    <a:pt x="497" y="2624"/>
                    <a:pt x="1049" y="2624"/>
                  </a:cubicBezTo>
                  <a:cubicBezTo>
                    <a:pt x="1379" y="2624"/>
                    <a:pt x="1756" y="2557"/>
                    <a:pt x="2130" y="2350"/>
                  </a:cubicBezTo>
                  <a:cubicBezTo>
                    <a:pt x="2940" y="1902"/>
                    <a:pt x="3410" y="973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0786412" y="2628171"/>
              <a:ext cx="383796" cy="251458"/>
            </a:xfrm>
            <a:custGeom>
              <a:avLst/>
              <a:gdLst/>
              <a:ahLst/>
              <a:cxnLst/>
              <a:rect l="l" t="t" r="r" b="b"/>
              <a:pathLst>
                <a:path w="2758" h="1807" extrusionOk="0">
                  <a:moveTo>
                    <a:pt x="1603" y="1"/>
                  </a:moveTo>
                  <a:cubicBezTo>
                    <a:pt x="1177" y="1"/>
                    <a:pt x="778" y="151"/>
                    <a:pt x="501" y="432"/>
                  </a:cubicBezTo>
                  <a:cubicBezTo>
                    <a:pt x="1" y="939"/>
                    <a:pt x="94" y="1688"/>
                    <a:pt x="108" y="1792"/>
                  </a:cubicBezTo>
                  <a:cubicBezTo>
                    <a:pt x="201" y="1802"/>
                    <a:pt x="294" y="1807"/>
                    <a:pt x="388" y="1807"/>
                  </a:cubicBezTo>
                  <a:cubicBezTo>
                    <a:pt x="489" y="1807"/>
                    <a:pt x="591" y="1801"/>
                    <a:pt x="691" y="1788"/>
                  </a:cubicBezTo>
                  <a:cubicBezTo>
                    <a:pt x="1850" y="1640"/>
                    <a:pt x="2554" y="688"/>
                    <a:pt x="2758" y="384"/>
                  </a:cubicBezTo>
                  <a:cubicBezTo>
                    <a:pt x="2396" y="124"/>
                    <a:pt x="1988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0801302" y="2681468"/>
              <a:ext cx="368907" cy="198160"/>
            </a:xfrm>
            <a:custGeom>
              <a:avLst/>
              <a:gdLst/>
              <a:ahLst/>
              <a:cxnLst/>
              <a:rect l="l" t="t" r="r" b="b"/>
              <a:pathLst>
                <a:path w="2651" h="1424" extrusionOk="0">
                  <a:moveTo>
                    <a:pt x="2651" y="1"/>
                  </a:moveTo>
                  <a:lnTo>
                    <a:pt x="2651" y="1"/>
                  </a:lnTo>
                  <a:cubicBezTo>
                    <a:pt x="1840" y="598"/>
                    <a:pt x="950" y="1070"/>
                    <a:pt x="1" y="1409"/>
                  </a:cubicBezTo>
                  <a:cubicBezTo>
                    <a:pt x="94" y="1419"/>
                    <a:pt x="187" y="1424"/>
                    <a:pt x="281" y="1424"/>
                  </a:cubicBezTo>
                  <a:cubicBezTo>
                    <a:pt x="382" y="1424"/>
                    <a:pt x="484" y="1418"/>
                    <a:pt x="584" y="1405"/>
                  </a:cubicBezTo>
                  <a:cubicBezTo>
                    <a:pt x="1743" y="1257"/>
                    <a:pt x="2447" y="305"/>
                    <a:pt x="2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0689003" y="1876863"/>
              <a:ext cx="126912" cy="1676709"/>
            </a:xfrm>
            <a:custGeom>
              <a:avLst/>
              <a:gdLst/>
              <a:ahLst/>
              <a:cxnLst/>
              <a:rect l="l" t="t" r="r" b="b"/>
              <a:pathLst>
                <a:path w="912" h="12049" extrusionOk="0">
                  <a:moveTo>
                    <a:pt x="528" y="0"/>
                  </a:moveTo>
                  <a:lnTo>
                    <a:pt x="483" y="11"/>
                  </a:lnTo>
                  <a:cubicBezTo>
                    <a:pt x="815" y="1353"/>
                    <a:pt x="863" y="2626"/>
                    <a:pt x="621" y="3796"/>
                  </a:cubicBezTo>
                  <a:cubicBezTo>
                    <a:pt x="566" y="4072"/>
                    <a:pt x="501" y="4320"/>
                    <a:pt x="428" y="4586"/>
                  </a:cubicBezTo>
                  <a:cubicBezTo>
                    <a:pt x="287" y="5114"/>
                    <a:pt x="138" y="5662"/>
                    <a:pt x="59" y="6473"/>
                  </a:cubicBezTo>
                  <a:cubicBezTo>
                    <a:pt x="31" y="6756"/>
                    <a:pt x="0" y="7287"/>
                    <a:pt x="59" y="8584"/>
                  </a:cubicBezTo>
                  <a:cubicBezTo>
                    <a:pt x="111" y="9723"/>
                    <a:pt x="207" y="10889"/>
                    <a:pt x="349" y="12049"/>
                  </a:cubicBezTo>
                  <a:lnTo>
                    <a:pt x="397" y="12042"/>
                  </a:lnTo>
                  <a:cubicBezTo>
                    <a:pt x="256" y="10882"/>
                    <a:pt x="159" y="9720"/>
                    <a:pt x="107" y="8581"/>
                  </a:cubicBezTo>
                  <a:cubicBezTo>
                    <a:pt x="49" y="7287"/>
                    <a:pt x="80" y="6759"/>
                    <a:pt x="107" y="6476"/>
                  </a:cubicBezTo>
                  <a:cubicBezTo>
                    <a:pt x="187" y="5669"/>
                    <a:pt x="335" y="5124"/>
                    <a:pt x="477" y="4596"/>
                  </a:cubicBezTo>
                  <a:cubicBezTo>
                    <a:pt x="546" y="4330"/>
                    <a:pt x="615" y="4082"/>
                    <a:pt x="670" y="3806"/>
                  </a:cubicBezTo>
                  <a:cubicBezTo>
                    <a:pt x="911" y="2629"/>
                    <a:pt x="863" y="1349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0307295" y="2183147"/>
              <a:ext cx="411628" cy="488443"/>
            </a:xfrm>
            <a:custGeom>
              <a:avLst/>
              <a:gdLst/>
              <a:ahLst/>
              <a:cxnLst/>
              <a:rect l="l" t="t" r="r" b="b"/>
              <a:pathLst>
                <a:path w="2958" h="3510" extrusionOk="0">
                  <a:moveTo>
                    <a:pt x="35" y="1"/>
                  </a:moveTo>
                  <a:lnTo>
                    <a:pt x="0" y="35"/>
                  </a:lnTo>
                  <a:cubicBezTo>
                    <a:pt x="711" y="697"/>
                    <a:pt x="1367" y="1415"/>
                    <a:pt x="1967" y="2181"/>
                  </a:cubicBezTo>
                  <a:cubicBezTo>
                    <a:pt x="2298" y="2605"/>
                    <a:pt x="2619" y="3054"/>
                    <a:pt x="2916" y="3509"/>
                  </a:cubicBezTo>
                  <a:lnTo>
                    <a:pt x="2957" y="3482"/>
                  </a:lnTo>
                  <a:cubicBezTo>
                    <a:pt x="2661" y="3026"/>
                    <a:pt x="2340" y="2578"/>
                    <a:pt x="2005" y="2150"/>
                  </a:cubicBezTo>
                  <a:cubicBezTo>
                    <a:pt x="1405" y="1384"/>
                    <a:pt x="746" y="663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0779315" y="1913740"/>
              <a:ext cx="392285" cy="474110"/>
            </a:xfrm>
            <a:custGeom>
              <a:avLst/>
              <a:gdLst/>
              <a:ahLst/>
              <a:cxnLst/>
              <a:rect l="l" t="t" r="r" b="b"/>
              <a:pathLst>
                <a:path w="2819" h="3407" extrusionOk="0">
                  <a:moveTo>
                    <a:pt x="2798" y="1"/>
                  </a:moveTo>
                  <a:cubicBezTo>
                    <a:pt x="1387" y="629"/>
                    <a:pt x="349" y="1885"/>
                    <a:pt x="0" y="3393"/>
                  </a:cubicBezTo>
                  <a:lnTo>
                    <a:pt x="48" y="3406"/>
                  </a:lnTo>
                  <a:lnTo>
                    <a:pt x="48" y="3403"/>
                  </a:lnTo>
                  <a:cubicBezTo>
                    <a:pt x="393" y="1912"/>
                    <a:pt x="1418" y="667"/>
                    <a:pt x="2819" y="46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0699579" y="2324809"/>
              <a:ext cx="374612" cy="436537"/>
            </a:xfrm>
            <a:custGeom>
              <a:avLst/>
              <a:gdLst/>
              <a:ahLst/>
              <a:cxnLst/>
              <a:rect l="l" t="t" r="r" b="b"/>
              <a:pathLst>
                <a:path w="2692" h="3137" extrusionOk="0">
                  <a:moveTo>
                    <a:pt x="2667" y="0"/>
                  </a:moveTo>
                  <a:cubicBezTo>
                    <a:pt x="1446" y="701"/>
                    <a:pt x="504" y="1801"/>
                    <a:pt x="0" y="3116"/>
                  </a:cubicBezTo>
                  <a:lnTo>
                    <a:pt x="45" y="3137"/>
                  </a:lnTo>
                  <a:cubicBezTo>
                    <a:pt x="545" y="1832"/>
                    <a:pt x="1480" y="739"/>
                    <a:pt x="2691" y="42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0673139" y="2249386"/>
              <a:ext cx="76537" cy="295988"/>
            </a:xfrm>
            <a:custGeom>
              <a:avLst/>
              <a:gdLst/>
              <a:ahLst/>
              <a:cxnLst/>
              <a:rect l="l" t="t" r="r" b="b"/>
              <a:pathLst>
                <a:path w="550" h="2127" extrusionOk="0">
                  <a:moveTo>
                    <a:pt x="32" y="1"/>
                  </a:moveTo>
                  <a:cubicBezTo>
                    <a:pt x="1" y="739"/>
                    <a:pt x="166" y="1470"/>
                    <a:pt x="508" y="2126"/>
                  </a:cubicBezTo>
                  <a:lnTo>
                    <a:pt x="549" y="2102"/>
                  </a:lnTo>
                  <a:cubicBezTo>
                    <a:pt x="214" y="1453"/>
                    <a:pt x="52" y="729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0561813" y="2668109"/>
              <a:ext cx="134009" cy="194125"/>
            </a:xfrm>
            <a:custGeom>
              <a:avLst/>
              <a:gdLst/>
              <a:ahLst/>
              <a:cxnLst/>
              <a:rect l="l" t="t" r="r" b="b"/>
              <a:pathLst>
                <a:path w="963" h="1395" extrusionOk="0">
                  <a:moveTo>
                    <a:pt x="45" y="0"/>
                  </a:moveTo>
                  <a:lnTo>
                    <a:pt x="0" y="18"/>
                  </a:lnTo>
                  <a:cubicBezTo>
                    <a:pt x="200" y="542"/>
                    <a:pt x="518" y="1011"/>
                    <a:pt x="928" y="1394"/>
                  </a:cubicBezTo>
                  <a:lnTo>
                    <a:pt x="963" y="1360"/>
                  </a:lnTo>
                  <a:cubicBezTo>
                    <a:pt x="559" y="984"/>
                    <a:pt x="245" y="518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10699579" y="2741584"/>
              <a:ext cx="278037" cy="380874"/>
            </a:xfrm>
            <a:custGeom>
              <a:avLst/>
              <a:gdLst/>
              <a:ahLst/>
              <a:cxnLst/>
              <a:rect l="l" t="t" r="r" b="b"/>
              <a:pathLst>
                <a:path w="1998" h="2737" extrusionOk="0">
                  <a:moveTo>
                    <a:pt x="1981" y="0"/>
                  </a:moveTo>
                  <a:cubicBezTo>
                    <a:pt x="1622" y="152"/>
                    <a:pt x="1291" y="366"/>
                    <a:pt x="1008" y="635"/>
                  </a:cubicBezTo>
                  <a:cubicBezTo>
                    <a:pt x="256" y="1353"/>
                    <a:pt x="56" y="2257"/>
                    <a:pt x="0" y="2733"/>
                  </a:cubicBezTo>
                  <a:lnTo>
                    <a:pt x="49" y="2736"/>
                  </a:lnTo>
                  <a:cubicBezTo>
                    <a:pt x="104" y="2267"/>
                    <a:pt x="300" y="1377"/>
                    <a:pt x="1042" y="666"/>
                  </a:cubicBezTo>
                  <a:cubicBezTo>
                    <a:pt x="1322" y="404"/>
                    <a:pt x="1646" y="193"/>
                    <a:pt x="1998" y="45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10491678" y="2536467"/>
              <a:ext cx="93792" cy="149455"/>
            </a:xfrm>
            <a:custGeom>
              <a:avLst/>
              <a:gdLst/>
              <a:ahLst/>
              <a:cxnLst/>
              <a:rect l="l" t="t" r="r" b="b"/>
              <a:pathLst>
                <a:path w="674" h="1074" extrusionOk="0">
                  <a:moveTo>
                    <a:pt x="421" y="1"/>
                  </a:moveTo>
                  <a:cubicBezTo>
                    <a:pt x="114" y="180"/>
                    <a:pt x="0" y="525"/>
                    <a:pt x="118" y="777"/>
                  </a:cubicBezTo>
                  <a:cubicBezTo>
                    <a:pt x="235" y="1026"/>
                    <a:pt x="542" y="1070"/>
                    <a:pt x="566" y="1074"/>
                  </a:cubicBezTo>
                  <a:cubicBezTo>
                    <a:pt x="621" y="1005"/>
                    <a:pt x="656" y="919"/>
                    <a:pt x="666" y="829"/>
                  </a:cubicBezTo>
                  <a:cubicBezTo>
                    <a:pt x="673" y="701"/>
                    <a:pt x="618" y="612"/>
                    <a:pt x="566" y="505"/>
                  </a:cubicBezTo>
                  <a:cubicBezTo>
                    <a:pt x="494" y="346"/>
                    <a:pt x="445" y="177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10639602" y="2054010"/>
              <a:ext cx="82660" cy="214303"/>
            </a:xfrm>
            <a:custGeom>
              <a:avLst/>
              <a:gdLst/>
              <a:ahLst/>
              <a:cxnLst/>
              <a:rect l="l" t="t" r="r" b="b"/>
              <a:pathLst>
                <a:path w="594" h="1540" extrusionOk="0">
                  <a:moveTo>
                    <a:pt x="297" y="0"/>
                  </a:moveTo>
                  <a:cubicBezTo>
                    <a:pt x="100" y="235"/>
                    <a:pt x="0" y="535"/>
                    <a:pt x="17" y="842"/>
                  </a:cubicBezTo>
                  <a:cubicBezTo>
                    <a:pt x="35" y="1098"/>
                    <a:pt x="135" y="1343"/>
                    <a:pt x="297" y="1539"/>
                  </a:cubicBezTo>
                  <a:cubicBezTo>
                    <a:pt x="493" y="1305"/>
                    <a:pt x="593" y="1004"/>
                    <a:pt x="580" y="701"/>
                  </a:cubicBezTo>
                  <a:cubicBezTo>
                    <a:pt x="562" y="442"/>
                    <a:pt x="466" y="197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10706258" y="1789612"/>
              <a:ext cx="126494" cy="183827"/>
            </a:xfrm>
            <a:custGeom>
              <a:avLst/>
              <a:gdLst/>
              <a:ahLst/>
              <a:cxnLst/>
              <a:rect l="l" t="t" r="r" b="b"/>
              <a:pathLst>
                <a:path w="909" h="1321" extrusionOk="0">
                  <a:moveTo>
                    <a:pt x="97" y="0"/>
                  </a:moveTo>
                  <a:cubicBezTo>
                    <a:pt x="65" y="0"/>
                    <a:pt x="33" y="2"/>
                    <a:pt x="1" y="6"/>
                  </a:cubicBezTo>
                  <a:cubicBezTo>
                    <a:pt x="94" y="158"/>
                    <a:pt x="152" y="327"/>
                    <a:pt x="170" y="503"/>
                  </a:cubicBezTo>
                  <a:cubicBezTo>
                    <a:pt x="194" y="696"/>
                    <a:pt x="149" y="786"/>
                    <a:pt x="197" y="934"/>
                  </a:cubicBezTo>
                  <a:cubicBezTo>
                    <a:pt x="232" y="1055"/>
                    <a:pt x="325" y="1193"/>
                    <a:pt x="535" y="1321"/>
                  </a:cubicBezTo>
                  <a:cubicBezTo>
                    <a:pt x="836" y="1076"/>
                    <a:pt x="908" y="662"/>
                    <a:pt x="732" y="358"/>
                  </a:cubicBezTo>
                  <a:cubicBezTo>
                    <a:pt x="597" y="134"/>
                    <a:pt x="35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566544" y="2054984"/>
              <a:ext cx="126355" cy="108265"/>
            </a:xfrm>
            <a:custGeom>
              <a:avLst/>
              <a:gdLst/>
              <a:ahLst/>
              <a:cxnLst/>
              <a:rect l="l" t="t" r="r" b="b"/>
              <a:pathLst>
                <a:path w="908" h="778" extrusionOk="0">
                  <a:moveTo>
                    <a:pt x="518" y="0"/>
                  </a:moveTo>
                  <a:cubicBezTo>
                    <a:pt x="173" y="0"/>
                    <a:pt x="1" y="418"/>
                    <a:pt x="242" y="663"/>
                  </a:cubicBezTo>
                  <a:cubicBezTo>
                    <a:pt x="322" y="742"/>
                    <a:pt x="419" y="778"/>
                    <a:pt x="515" y="778"/>
                  </a:cubicBezTo>
                  <a:cubicBezTo>
                    <a:pt x="714" y="778"/>
                    <a:pt x="906" y="623"/>
                    <a:pt x="908" y="390"/>
                  </a:cubicBezTo>
                  <a:cubicBezTo>
                    <a:pt x="908" y="176"/>
                    <a:pt x="73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10884379" y="2407886"/>
              <a:ext cx="261338" cy="237681"/>
            </a:xfrm>
            <a:custGeom>
              <a:avLst/>
              <a:gdLst/>
              <a:ahLst/>
              <a:cxnLst/>
              <a:rect l="l" t="t" r="r" b="b"/>
              <a:pathLst>
                <a:path w="1878" h="1708" extrusionOk="0">
                  <a:moveTo>
                    <a:pt x="939" y="0"/>
                  </a:moveTo>
                  <a:cubicBezTo>
                    <a:pt x="721" y="0"/>
                    <a:pt x="503" y="83"/>
                    <a:pt x="335" y="249"/>
                  </a:cubicBezTo>
                  <a:cubicBezTo>
                    <a:pt x="1" y="583"/>
                    <a:pt x="1" y="1125"/>
                    <a:pt x="335" y="1456"/>
                  </a:cubicBezTo>
                  <a:cubicBezTo>
                    <a:pt x="503" y="1624"/>
                    <a:pt x="721" y="1707"/>
                    <a:pt x="939" y="1707"/>
                  </a:cubicBezTo>
                  <a:cubicBezTo>
                    <a:pt x="1157" y="1707"/>
                    <a:pt x="1376" y="1624"/>
                    <a:pt x="1543" y="1456"/>
                  </a:cubicBezTo>
                  <a:cubicBezTo>
                    <a:pt x="1878" y="1125"/>
                    <a:pt x="1878" y="583"/>
                    <a:pt x="1543" y="249"/>
                  </a:cubicBezTo>
                  <a:cubicBezTo>
                    <a:pt x="1376" y="83"/>
                    <a:pt x="1157" y="0"/>
                    <a:pt x="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11160884" y="1817304"/>
              <a:ext cx="237820" cy="237820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53" y="0"/>
                  </a:moveTo>
                  <a:cubicBezTo>
                    <a:pt x="384" y="0"/>
                    <a:pt x="1" y="383"/>
                    <a:pt x="1" y="856"/>
                  </a:cubicBezTo>
                  <a:cubicBezTo>
                    <a:pt x="1" y="1325"/>
                    <a:pt x="384" y="1708"/>
                    <a:pt x="853" y="1708"/>
                  </a:cubicBezTo>
                  <a:cubicBezTo>
                    <a:pt x="1326" y="1708"/>
                    <a:pt x="1709" y="1325"/>
                    <a:pt x="1709" y="856"/>
                  </a:cubicBezTo>
                  <a:cubicBezTo>
                    <a:pt x="1709" y="383"/>
                    <a:pt x="1326" y="0"/>
                    <a:pt x="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11343875" y="1817304"/>
              <a:ext cx="88504" cy="88504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cubicBezTo>
                    <a:pt x="145" y="0"/>
                    <a:pt x="1" y="142"/>
                    <a:pt x="1" y="318"/>
                  </a:cubicBezTo>
                  <a:cubicBezTo>
                    <a:pt x="1" y="494"/>
                    <a:pt x="145" y="635"/>
                    <a:pt x="318" y="635"/>
                  </a:cubicBezTo>
                  <a:cubicBezTo>
                    <a:pt x="494" y="635"/>
                    <a:pt x="635" y="494"/>
                    <a:pt x="635" y="318"/>
                  </a:cubicBezTo>
                  <a:cubicBezTo>
                    <a:pt x="635" y="142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10170504" y="2271929"/>
              <a:ext cx="156135" cy="156274"/>
            </a:xfrm>
            <a:custGeom>
              <a:avLst/>
              <a:gdLst/>
              <a:ahLst/>
              <a:cxnLst/>
              <a:rect l="l" t="t" r="r" b="b"/>
              <a:pathLst>
                <a:path w="1122" h="1123" extrusionOk="0">
                  <a:moveTo>
                    <a:pt x="559" y="1"/>
                  </a:moveTo>
                  <a:cubicBezTo>
                    <a:pt x="249" y="1"/>
                    <a:pt x="0" y="253"/>
                    <a:pt x="0" y="563"/>
                  </a:cubicBezTo>
                  <a:cubicBezTo>
                    <a:pt x="0" y="870"/>
                    <a:pt x="249" y="1122"/>
                    <a:pt x="559" y="1122"/>
                  </a:cubicBezTo>
                  <a:cubicBezTo>
                    <a:pt x="870" y="1122"/>
                    <a:pt x="1121" y="870"/>
                    <a:pt x="1121" y="563"/>
                  </a:cubicBezTo>
                  <a:cubicBezTo>
                    <a:pt x="1121" y="253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32"/>
          <p:cNvSpPr/>
          <p:nvPr/>
        </p:nvSpPr>
        <p:spPr>
          <a:xfrm>
            <a:off x="-1295925" y="2135375"/>
            <a:ext cx="8479500" cy="247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 txBox="1">
            <a:spLocks noGrp="1"/>
          </p:cNvSpPr>
          <p:nvPr>
            <p:ph type="ctrTitle"/>
          </p:nvPr>
        </p:nvSpPr>
        <p:spPr>
          <a:xfrm>
            <a:off x="621200" y="2470825"/>
            <a:ext cx="69042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ADVA </a:t>
            </a:r>
            <a:endParaRPr/>
          </a:p>
        </p:txBody>
      </p:sp>
      <p:sp>
        <p:nvSpPr>
          <p:cNvPr id="651" name="Google Shape;651;p32"/>
          <p:cNvSpPr txBox="1">
            <a:spLocks noGrp="1"/>
          </p:cNvSpPr>
          <p:nvPr>
            <p:ph type="subTitle" idx="1"/>
          </p:nvPr>
        </p:nvSpPr>
        <p:spPr>
          <a:xfrm>
            <a:off x="621200" y="4063525"/>
            <a:ext cx="56301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dirty="0"/>
              <a:t>A step-by-step guide by The Sustainability Learning Lab</a:t>
            </a:r>
            <a:endParaRPr dirty="0"/>
          </a:p>
        </p:txBody>
      </p:sp>
      <p:sp>
        <p:nvSpPr>
          <p:cNvPr id="652" name="Google Shape;652;p32"/>
          <p:cNvSpPr/>
          <p:nvPr/>
        </p:nvSpPr>
        <p:spPr>
          <a:xfrm>
            <a:off x="2978779" y="1094075"/>
            <a:ext cx="1316146" cy="563779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80150" y="9088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>
            <a:off x="8031925" y="37204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>
            <a:off x="4535775" y="6521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>
            <a:off x="3209600" y="6521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>
            <a:off x="5474700" y="5394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7043500" y="90882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>
            <a:off x="1624775" y="43519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>
            <a:off x="7499225" y="4448560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32"/>
          <p:cNvGrpSpPr/>
          <p:nvPr/>
        </p:nvGrpSpPr>
        <p:grpSpPr>
          <a:xfrm>
            <a:off x="6029020" y="339549"/>
            <a:ext cx="3149611" cy="2942364"/>
            <a:chOff x="6066704" y="701825"/>
            <a:chExt cx="3356721" cy="3135846"/>
          </a:xfrm>
        </p:grpSpPr>
        <p:sp>
          <p:nvSpPr>
            <p:cNvPr id="662" name="Google Shape;662;p32"/>
            <p:cNvSpPr/>
            <p:nvPr/>
          </p:nvSpPr>
          <p:spPr>
            <a:xfrm flipH="1">
              <a:off x="7508101" y="1433662"/>
              <a:ext cx="128108" cy="1783321"/>
            </a:xfrm>
            <a:custGeom>
              <a:avLst/>
              <a:gdLst/>
              <a:ahLst/>
              <a:cxnLst/>
              <a:rect l="l" t="t" r="r" b="b"/>
              <a:pathLst>
                <a:path w="529" h="7364" extrusionOk="0">
                  <a:moveTo>
                    <a:pt x="446" y="1"/>
                  </a:moveTo>
                  <a:lnTo>
                    <a:pt x="1" y="4"/>
                  </a:lnTo>
                  <a:lnTo>
                    <a:pt x="80" y="7364"/>
                  </a:lnTo>
                  <a:lnTo>
                    <a:pt x="529" y="7360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 flipH="1">
              <a:off x="7557262" y="1720391"/>
              <a:ext cx="504198" cy="643439"/>
            </a:xfrm>
            <a:custGeom>
              <a:avLst/>
              <a:gdLst/>
              <a:ahLst/>
              <a:cxnLst/>
              <a:rect l="l" t="t" r="r" b="b"/>
              <a:pathLst>
                <a:path w="2082" h="2657" extrusionOk="0">
                  <a:moveTo>
                    <a:pt x="142" y="0"/>
                  </a:moveTo>
                  <a:lnTo>
                    <a:pt x="1" y="107"/>
                  </a:lnTo>
                  <a:lnTo>
                    <a:pt x="1936" y="2657"/>
                  </a:lnTo>
                  <a:lnTo>
                    <a:pt x="2081" y="255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 flipH="1">
              <a:off x="6996638" y="1862303"/>
              <a:ext cx="592832" cy="621886"/>
            </a:xfrm>
            <a:custGeom>
              <a:avLst/>
              <a:gdLst/>
              <a:ahLst/>
              <a:cxnLst/>
              <a:rect l="l" t="t" r="r" b="b"/>
              <a:pathLst>
                <a:path w="2448" h="2568" extrusionOk="0">
                  <a:moveTo>
                    <a:pt x="2316" y="1"/>
                  </a:moveTo>
                  <a:lnTo>
                    <a:pt x="1" y="2447"/>
                  </a:lnTo>
                  <a:lnTo>
                    <a:pt x="129" y="2568"/>
                  </a:lnTo>
                  <a:lnTo>
                    <a:pt x="2447" y="125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 flipH="1">
              <a:off x="6862233" y="2103019"/>
              <a:ext cx="494027" cy="158135"/>
            </a:xfrm>
            <a:custGeom>
              <a:avLst/>
              <a:gdLst/>
              <a:ahLst/>
              <a:cxnLst/>
              <a:rect l="l" t="t" r="r" b="b"/>
              <a:pathLst>
                <a:path w="2040" h="653" extrusionOk="0">
                  <a:moveTo>
                    <a:pt x="1998" y="0"/>
                  </a:moveTo>
                  <a:lnTo>
                    <a:pt x="1" y="477"/>
                  </a:lnTo>
                  <a:lnTo>
                    <a:pt x="42" y="652"/>
                  </a:lnTo>
                  <a:lnTo>
                    <a:pt x="2040" y="176"/>
                  </a:lnTo>
                  <a:lnTo>
                    <a:pt x="19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 flipH="1">
              <a:off x="6904855" y="1383533"/>
              <a:ext cx="3633" cy="4359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4" y="1"/>
                  </a:moveTo>
                  <a:lnTo>
                    <a:pt x="1" y="18"/>
                  </a:lnTo>
                  <a:lnTo>
                    <a:pt x="15" y="1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2A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 flipH="1">
              <a:off x="6340841" y="1283517"/>
              <a:ext cx="992897" cy="990223"/>
            </a:xfrm>
            <a:custGeom>
              <a:avLst/>
              <a:gdLst/>
              <a:ahLst/>
              <a:cxnLst/>
              <a:rect l="l" t="t" r="r" b="b"/>
              <a:pathLst>
                <a:path w="4100" h="4089" extrusionOk="0">
                  <a:moveTo>
                    <a:pt x="2243" y="1"/>
                  </a:moveTo>
                  <a:cubicBezTo>
                    <a:pt x="2052" y="1"/>
                    <a:pt x="1861" y="106"/>
                    <a:pt x="1781" y="331"/>
                  </a:cubicBezTo>
                  <a:cubicBezTo>
                    <a:pt x="1774" y="359"/>
                    <a:pt x="1764" y="386"/>
                    <a:pt x="1760" y="417"/>
                  </a:cubicBezTo>
                  <a:lnTo>
                    <a:pt x="1771" y="431"/>
                  </a:lnTo>
                  <a:lnTo>
                    <a:pt x="1757" y="434"/>
                  </a:lnTo>
                  <a:lnTo>
                    <a:pt x="1760" y="414"/>
                  </a:lnTo>
                  <a:cubicBezTo>
                    <a:pt x="1702" y="334"/>
                    <a:pt x="1619" y="272"/>
                    <a:pt x="1526" y="238"/>
                  </a:cubicBezTo>
                  <a:lnTo>
                    <a:pt x="1505" y="231"/>
                  </a:lnTo>
                  <a:cubicBezTo>
                    <a:pt x="1456" y="216"/>
                    <a:pt x="1407" y="209"/>
                    <a:pt x="1359" y="209"/>
                  </a:cubicBezTo>
                  <a:cubicBezTo>
                    <a:pt x="1036" y="209"/>
                    <a:pt x="780" y="535"/>
                    <a:pt x="898" y="866"/>
                  </a:cubicBezTo>
                  <a:cubicBezTo>
                    <a:pt x="839" y="850"/>
                    <a:pt x="781" y="842"/>
                    <a:pt x="722" y="842"/>
                  </a:cubicBezTo>
                  <a:cubicBezTo>
                    <a:pt x="481" y="842"/>
                    <a:pt x="253" y="975"/>
                    <a:pt x="142" y="1200"/>
                  </a:cubicBezTo>
                  <a:cubicBezTo>
                    <a:pt x="1" y="1480"/>
                    <a:pt x="80" y="1818"/>
                    <a:pt x="329" y="2004"/>
                  </a:cubicBezTo>
                  <a:cubicBezTo>
                    <a:pt x="291" y="2049"/>
                    <a:pt x="256" y="2097"/>
                    <a:pt x="228" y="2149"/>
                  </a:cubicBezTo>
                  <a:cubicBezTo>
                    <a:pt x="208" y="2187"/>
                    <a:pt x="191" y="2225"/>
                    <a:pt x="177" y="2267"/>
                  </a:cubicBezTo>
                  <a:cubicBezTo>
                    <a:pt x="156" y="2322"/>
                    <a:pt x="142" y="2377"/>
                    <a:pt x="135" y="2436"/>
                  </a:cubicBezTo>
                  <a:cubicBezTo>
                    <a:pt x="90" y="2808"/>
                    <a:pt x="311" y="3167"/>
                    <a:pt x="670" y="3291"/>
                  </a:cubicBezTo>
                  <a:cubicBezTo>
                    <a:pt x="755" y="3320"/>
                    <a:pt x="846" y="3334"/>
                    <a:pt x="936" y="3334"/>
                  </a:cubicBezTo>
                  <a:cubicBezTo>
                    <a:pt x="967" y="3334"/>
                    <a:pt x="998" y="3333"/>
                    <a:pt x="1029" y="3329"/>
                  </a:cubicBezTo>
                  <a:cubicBezTo>
                    <a:pt x="1074" y="3481"/>
                    <a:pt x="1191" y="3602"/>
                    <a:pt x="1339" y="3654"/>
                  </a:cubicBezTo>
                  <a:cubicBezTo>
                    <a:pt x="1390" y="3672"/>
                    <a:pt x="1444" y="3680"/>
                    <a:pt x="1498" y="3680"/>
                  </a:cubicBezTo>
                  <a:cubicBezTo>
                    <a:pt x="1536" y="3680"/>
                    <a:pt x="1575" y="3676"/>
                    <a:pt x="1612" y="3667"/>
                  </a:cubicBezTo>
                  <a:cubicBezTo>
                    <a:pt x="1650" y="3909"/>
                    <a:pt x="1857" y="4088"/>
                    <a:pt x="2102" y="4088"/>
                  </a:cubicBezTo>
                  <a:cubicBezTo>
                    <a:pt x="2343" y="4088"/>
                    <a:pt x="2554" y="3909"/>
                    <a:pt x="2588" y="3667"/>
                  </a:cubicBezTo>
                  <a:cubicBezTo>
                    <a:pt x="2630" y="3702"/>
                    <a:pt x="2682" y="3729"/>
                    <a:pt x="2733" y="3747"/>
                  </a:cubicBezTo>
                  <a:cubicBezTo>
                    <a:pt x="2788" y="3766"/>
                    <a:pt x="2842" y="3775"/>
                    <a:pt x="2896" y="3775"/>
                  </a:cubicBezTo>
                  <a:cubicBezTo>
                    <a:pt x="3161" y="3775"/>
                    <a:pt x="3395" y="3554"/>
                    <a:pt x="3389" y="3267"/>
                  </a:cubicBezTo>
                  <a:cubicBezTo>
                    <a:pt x="3675" y="3260"/>
                    <a:pt x="3931" y="3077"/>
                    <a:pt x="4024" y="2805"/>
                  </a:cubicBezTo>
                  <a:cubicBezTo>
                    <a:pt x="4044" y="2753"/>
                    <a:pt x="4055" y="2694"/>
                    <a:pt x="4062" y="2639"/>
                  </a:cubicBezTo>
                  <a:cubicBezTo>
                    <a:pt x="4079" y="2411"/>
                    <a:pt x="3986" y="2187"/>
                    <a:pt x="3810" y="2042"/>
                  </a:cubicBezTo>
                  <a:cubicBezTo>
                    <a:pt x="3848" y="2018"/>
                    <a:pt x="3882" y="1990"/>
                    <a:pt x="3913" y="1956"/>
                  </a:cubicBezTo>
                  <a:cubicBezTo>
                    <a:pt x="3955" y="1908"/>
                    <a:pt x="3986" y="1852"/>
                    <a:pt x="4006" y="1794"/>
                  </a:cubicBezTo>
                  <a:cubicBezTo>
                    <a:pt x="4100" y="1535"/>
                    <a:pt x="3962" y="1256"/>
                    <a:pt x="3706" y="1166"/>
                  </a:cubicBezTo>
                  <a:cubicBezTo>
                    <a:pt x="3682" y="1156"/>
                    <a:pt x="3658" y="1149"/>
                    <a:pt x="3634" y="1145"/>
                  </a:cubicBezTo>
                  <a:cubicBezTo>
                    <a:pt x="3707" y="731"/>
                    <a:pt x="3378" y="386"/>
                    <a:pt x="2997" y="386"/>
                  </a:cubicBezTo>
                  <a:cubicBezTo>
                    <a:pt x="2912" y="386"/>
                    <a:pt x="2824" y="403"/>
                    <a:pt x="2737" y="441"/>
                  </a:cubicBezTo>
                  <a:cubicBezTo>
                    <a:pt x="2707" y="156"/>
                    <a:pt x="2475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 flipH="1">
              <a:off x="6904855" y="1383533"/>
              <a:ext cx="3633" cy="4359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4" y="1"/>
                  </a:moveTo>
                  <a:lnTo>
                    <a:pt x="1" y="18"/>
                  </a:lnTo>
                  <a:lnTo>
                    <a:pt x="15" y="1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2A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 flipH="1">
              <a:off x="6345927" y="1334373"/>
              <a:ext cx="682677" cy="588467"/>
            </a:xfrm>
            <a:custGeom>
              <a:avLst/>
              <a:gdLst/>
              <a:ahLst/>
              <a:cxnLst/>
              <a:rect l="l" t="t" r="r" b="b"/>
              <a:pathLst>
                <a:path w="2819" h="2430" extrusionOk="0">
                  <a:moveTo>
                    <a:pt x="104" y="1"/>
                  </a:moveTo>
                  <a:cubicBezTo>
                    <a:pt x="88" y="1"/>
                    <a:pt x="71" y="2"/>
                    <a:pt x="55" y="4"/>
                  </a:cubicBezTo>
                  <a:cubicBezTo>
                    <a:pt x="35" y="48"/>
                    <a:pt x="21" y="100"/>
                    <a:pt x="17" y="149"/>
                  </a:cubicBezTo>
                  <a:cubicBezTo>
                    <a:pt x="0" y="383"/>
                    <a:pt x="176" y="590"/>
                    <a:pt x="359" y="742"/>
                  </a:cubicBezTo>
                  <a:cubicBezTo>
                    <a:pt x="780" y="1087"/>
                    <a:pt x="1297" y="1284"/>
                    <a:pt x="1777" y="1542"/>
                  </a:cubicBezTo>
                  <a:cubicBezTo>
                    <a:pt x="2177" y="1760"/>
                    <a:pt x="2571" y="2043"/>
                    <a:pt x="2802" y="2429"/>
                  </a:cubicBezTo>
                  <a:cubicBezTo>
                    <a:pt x="2819" y="2201"/>
                    <a:pt x="2726" y="1977"/>
                    <a:pt x="2550" y="1832"/>
                  </a:cubicBezTo>
                  <a:cubicBezTo>
                    <a:pt x="2588" y="1808"/>
                    <a:pt x="2622" y="1780"/>
                    <a:pt x="2653" y="1746"/>
                  </a:cubicBezTo>
                  <a:cubicBezTo>
                    <a:pt x="2484" y="1598"/>
                    <a:pt x="2298" y="1467"/>
                    <a:pt x="2098" y="1360"/>
                  </a:cubicBezTo>
                  <a:cubicBezTo>
                    <a:pt x="1736" y="1163"/>
                    <a:pt x="1342" y="1015"/>
                    <a:pt x="980" y="814"/>
                  </a:cubicBezTo>
                  <a:cubicBezTo>
                    <a:pt x="780" y="701"/>
                    <a:pt x="583" y="569"/>
                    <a:pt x="438" y="390"/>
                  </a:cubicBezTo>
                  <a:cubicBezTo>
                    <a:pt x="349" y="283"/>
                    <a:pt x="283" y="155"/>
                    <a:pt x="245" y="21"/>
                  </a:cubicBezTo>
                  <a:cubicBezTo>
                    <a:pt x="199" y="8"/>
                    <a:pt x="15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 flipH="1">
              <a:off x="6533851" y="1802971"/>
              <a:ext cx="767195" cy="393038"/>
            </a:xfrm>
            <a:custGeom>
              <a:avLst/>
              <a:gdLst/>
              <a:ahLst/>
              <a:cxnLst/>
              <a:rect l="l" t="t" r="r" b="b"/>
              <a:pathLst>
                <a:path w="3168" h="1623" extrusionOk="0">
                  <a:moveTo>
                    <a:pt x="93" y="1"/>
                  </a:moveTo>
                  <a:cubicBezTo>
                    <a:pt x="73" y="39"/>
                    <a:pt x="56" y="80"/>
                    <a:pt x="42" y="118"/>
                  </a:cubicBezTo>
                  <a:cubicBezTo>
                    <a:pt x="21" y="173"/>
                    <a:pt x="7" y="232"/>
                    <a:pt x="0" y="291"/>
                  </a:cubicBezTo>
                  <a:cubicBezTo>
                    <a:pt x="14" y="294"/>
                    <a:pt x="24" y="301"/>
                    <a:pt x="35" y="304"/>
                  </a:cubicBezTo>
                  <a:cubicBezTo>
                    <a:pt x="401" y="463"/>
                    <a:pt x="811" y="425"/>
                    <a:pt x="1208" y="449"/>
                  </a:cubicBezTo>
                  <a:cubicBezTo>
                    <a:pt x="1587" y="473"/>
                    <a:pt x="1970" y="563"/>
                    <a:pt x="2288" y="774"/>
                  </a:cubicBezTo>
                  <a:cubicBezTo>
                    <a:pt x="2574" y="970"/>
                    <a:pt x="2795" y="1281"/>
                    <a:pt x="2836" y="1622"/>
                  </a:cubicBezTo>
                  <a:cubicBezTo>
                    <a:pt x="2971" y="1602"/>
                    <a:pt x="3092" y="1526"/>
                    <a:pt x="3168" y="1412"/>
                  </a:cubicBezTo>
                  <a:cubicBezTo>
                    <a:pt x="2902" y="884"/>
                    <a:pt x="2453" y="473"/>
                    <a:pt x="1901" y="256"/>
                  </a:cubicBezTo>
                  <a:cubicBezTo>
                    <a:pt x="1332" y="35"/>
                    <a:pt x="708" y="46"/>
                    <a:pt x="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 flipH="1">
              <a:off x="6886451" y="701825"/>
              <a:ext cx="1411367" cy="1304798"/>
            </a:xfrm>
            <a:custGeom>
              <a:avLst/>
              <a:gdLst/>
              <a:ahLst/>
              <a:cxnLst/>
              <a:rect l="l" t="t" r="r" b="b"/>
              <a:pathLst>
                <a:path w="5828" h="5388" extrusionOk="0">
                  <a:moveTo>
                    <a:pt x="1805" y="787"/>
                  </a:moveTo>
                  <a:lnTo>
                    <a:pt x="1805" y="787"/>
                  </a:lnTo>
                  <a:cubicBezTo>
                    <a:pt x="1812" y="790"/>
                    <a:pt x="1818" y="794"/>
                    <a:pt x="1825" y="801"/>
                  </a:cubicBezTo>
                  <a:lnTo>
                    <a:pt x="1808" y="811"/>
                  </a:lnTo>
                  <a:cubicBezTo>
                    <a:pt x="1808" y="801"/>
                    <a:pt x="1805" y="794"/>
                    <a:pt x="1805" y="787"/>
                  </a:cubicBezTo>
                  <a:close/>
                  <a:moveTo>
                    <a:pt x="2486" y="0"/>
                  </a:moveTo>
                  <a:cubicBezTo>
                    <a:pt x="2102" y="0"/>
                    <a:pt x="1712" y="311"/>
                    <a:pt x="1805" y="787"/>
                  </a:cubicBezTo>
                  <a:cubicBezTo>
                    <a:pt x="1693" y="703"/>
                    <a:pt x="1561" y="660"/>
                    <a:pt x="1427" y="660"/>
                  </a:cubicBezTo>
                  <a:cubicBezTo>
                    <a:pt x="1321" y="660"/>
                    <a:pt x="1215" y="687"/>
                    <a:pt x="1118" y="742"/>
                  </a:cubicBezTo>
                  <a:cubicBezTo>
                    <a:pt x="783" y="928"/>
                    <a:pt x="597" y="1387"/>
                    <a:pt x="897" y="1753"/>
                  </a:cubicBezTo>
                  <a:cubicBezTo>
                    <a:pt x="814" y="1757"/>
                    <a:pt x="732" y="1770"/>
                    <a:pt x="656" y="1798"/>
                  </a:cubicBezTo>
                  <a:cubicBezTo>
                    <a:pt x="373" y="1891"/>
                    <a:pt x="162" y="2129"/>
                    <a:pt x="104" y="2419"/>
                  </a:cubicBezTo>
                  <a:cubicBezTo>
                    <a:pt x="0" y="2836"/>
                    <a:pt x="176" y="3323"/>
                    <a:pt x="676" y="3471"/>
                  </a:cubicBezTo>
                  <a:cubicBezTo>
                    <a:pt x="673" y="3482"/>
                    <a:pt x="669" y="3492"/>
                    <a:pt x="666" y="3502"/>
                  </a:cubicBezTo>
                  <a:cubicBezTo>
                    <a:pt x="375" y="4229"/>
                    <a:pt x="1004" y="4982"/>
                    <a:pt x="1708" y="4982"/>
                  </a:cubicBezTo>
                  <a:cubicBezTo>
                    <a:pt x="1863" y="4982"/>
                    <a:pt x="2021" y="4946"/>
                    <a:pt x="2174" y="4865"/>
                  </a:cubicBezTo>
                  <a:cubicBezTo>
                    <a:pt x="2292" y="5040"/>
                    <a:pt x="2509" y="5138"/>
                    <a:pt x="2724" y="5138"/>
                  </a:cubicBezTo>
                  <a:cubicBezTo>
                    <a:pt x="2848" y="5138"/>
                    <a:pt x="2972" y="5105"/>
                    <a:pt x="3074" y="5034"/>
                  </a:cubicBezTo>
                  <a:cubicBezTo>
                    <a:pt x="3201" y="5281"/>
                    <a:pt x="3423" y="5388"/>
                    <a:pt x="3647" y="5388"/>
                  </a:cubicBezTo>
                  <a:cubicBezTo>
                    <a:pt x="4034" y="5388"/>
                    <a:pt x="4424" y="5068"/>
                    <a:pt x="4330" y="4596"/>
                  </a:cubicBezTo>
                  <a:lnTo>
                    <a:pt x="4330" y="4596"/>
                  </a:lnTo>
                  <a:cubicBezTo>
                    <a:pt x="4401" y="4622"/>
                    <a:pt x="4475" y="4635"/>
                    <a:pt x="4549" y="4635"/>
                  </a:cubicBezTo>
                  <a:cubicBezTo>
                    <a:pt x="4664" y="4635"/>
                    <a:pt x="4778" y="4604"/>
                    <a:pt x="4879" y="4541"/>
                  </a:cubicBezTo>
                  <a:cubicBezTo>
                    <a:pt x="5075" y="4427"/>
                    <a:pt x="5207" y="4220"/>
                    <a:pt x="5224" y="3989"/>
                  </a:cubicBezTo>
                  <a:cubicBezTo>
                    <a:pt x="5227" y="3899"/>
                    <a:pt x="5213" y="3806"/>
                    <a:pt x="5176" y="3723"/>
                  </a:cubicBezTo>
                  <a:cubicBezTo>
                    <a:pt x="5438" y="3633"/>
                    <a:pt x="5641" y="3430"/>
                    <a:pt x="5724" y="3168"/>
                  </a:cubicBezTo>
                  <a:cubicBezTo>
                    <a:pt x="5828" y="2861"/>
                    <a:pt x="5779" y="2522"/>
                    <a:pt x="5590" y="2260"/>
                  </a:cubicBezTo>
                  <a:cubicBezTo>
                    <a:pt x="5486" y="2119"/>
                    <a:pt x="5338" y="2012"/>
                    <a:pt x="5169" y="1960"/>
                  </a:cubicBezTo>
                  <a:cubicBezTo>
                    <a:pt x="5520" y="1538"/>
                    <a:pt x="5176" y="870"/>
                    <a:pt x="4652" y="870"/>
                  </a:cubicBezTo>
                  <a:cubicBezTo>
                    <a:pt x="4614" y="870"/>
                    <a:pt x="4576" y="873"/>
                    <a:pt x="4537" y="880"/>
                  </a:cubicBezTo>
                  <a:cubicBezTo>
                    <a:pt x="4482" y="434"/>
                    <a:pt x="4063" y="146"/>
                    <a:pt x="3647" y="146"/>
                  </a:cubicBezTo>
                  <a:cubicBezTo>
                    <a:pt x="3438" y="146"/>
                    <a:pt x="3231" y="219"/>
                    <a:pt x="3071" y="380"/>
                  </a:cubicBezTo>
                  <a:cubicBezTo>
                    <a:pt x="2952" y="116"/>
                    <a:pt x="2720" y="0"/>
                    <a:pt x="2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 flipH="1">
              <a:off x="6886451" y="881515"/>
              <a:ext cx="1267760" cy="586772"/>
            </a:xfrm>
            <a:custGeom>
              <a:avLst/>
              <a:gdLst/>
              <a:ahLst/>
              <a:cxnLst/>
              <a:rect l="l" t="t" r="r" b="b"/>
              <a:pathLst>
                <a:path w="5235" h="2423" extrusionOk="0">
                  <a:moveTo>
                    <a:pt x="522" y="0"/>
                  </a:moveTo>
                  <a:cubicBezTo>
                    <a:pt x="187" y="186"/>
                    <a:pt x="1" y="645"/>
                    <a:pt x="301" y="1011"/>
                  </a:cubicBezTo>
                  <a:cubicBezTo>
                    <a:pt x="218" y="1015"/>
                    <a:pt x="139" y="1028"/>
                    <a:pt x="59" y="1056"/>
                  </a:cubicBezTo>
                  <a:cubicBezTo>
                    <a:pt x="377" y="1173"/>
                    <a:pt x="698" y="1273"/>
                    <a:pt x="1029" y="1349"/>
                  </a:cubicBezTo>
                  <a:cubicBezTo>
                    <a:pt x="2350" y="1663"/>
                    <a:pt x="3006" y="1460"/>
                    <a:pt x="4072" y="1863"/>
                  </a:cubicBezTo>
                  <a:cubicBezTo>
                    <a:pt x="4448" y="2005"/>
                    <a:pt x="4803" y="2194"/>
                    <a:pt x="5135" y="2422"/>
                  </a:cubicBezTo>
                  <a:cubicBezTo>
                    <a:pt x="5235" y="2119"/>
                    <a:pt x="5186" y="1780"/>
                    <a:pt x="5000" y="1518"/>
                  </a:cubicBezTo>
                  <a:cubicBezTo>
                    <a:pt x="4758" y="1363"/>
                    <a:pt x="4500" y="1242"/>
                    <a:pt x="4227" y="1163"/>
                  </a:cubicBezTo>
                  <a:cubicBezTo>
                    <a:pt x="3924" y="1084"/>
                    <a:pt x="3610" y="1070"/>
                    <a:pt x="3299" y="1042"/>
                  </a:cubicBezTo>
                  <a:cubicBezTo>
                    <a:pt x="2712" y="983"/>
                    <a:pt x="2133" y="859"/>
                    <a:pt x="1574" y="669"/>
                  </a:cubicBezTo>
                  <a:cubicBezTo>
                    <a:pt x="1277" y="569"/>
                    <a:pt x="980" y="449"/>
                    <a:pt x="742" y="249"/>
                  </a:cubicBezTo>
                  <a:cubicBezTo>
                    <a:pt x="660" y="176"/>
                    <a:pt x="584" y="93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 flipH="1">
              <a:off x="7032722" y="1286665"/>
              <a:ext cx="1265096" cy="514848"/>
            </a:xfrm>
            <a:custGeom>
              <a:avLst/>
              <a:gdLst/>
              <a:ahLst/>
              <a:cxnLst/>
              <a:rect l="l" t="t" r="r" b="b"/>
              <a:pathLst>
                <a:path w="5224" h="2126" extrusionOk="0">
                  <a:moveTo>
                    <a:pt x="100" y="1"/>
                  </a:moveTo>
                  <a:cubicBezTo>
                    <a:pt x="0" y="421"/>
                    <a:pt x="176" y="908"/>
                    <a:pt x="676" y="1056"/>
                  </a:cubicBezTo>
                  <a:cubicBezTo>
                    <a:pt x="673" y="1067"/>
                    <a:pt x="669" y="1077"/>
                    <a:pt x="666" y="1087"/>
                  </a:cubicBezTo>
                  <a:cubicBezTo>
                    <a:pt x="749" y="1111"/>
                    <a:pt x="839" y="1132"/>
                    <a:pt x="928" y="1156"/>
                  </a:cubicBezTo>
                  <a:cubicBezTo>
                    <a:pt x="2250" y="1470"/>
                    <a:pt x="2905" y="1267"/>
                    <a:pt x="3971" y="1667"/>
                  </a:cubicBezTo>
                  <a:cubicBezTo>
                    <a:pt x="4289" y="1788"/>
                    <a:pt x="4592" y="1943"/>
                    <a:pt x="4879" y="2126"/>
                  </a:cubicBezTo>
                  <a:cubicBezTo>
                    <a:pt x="5079" y="2012"/>
                    <a:pt x="5207" y="1805"/>
                    <a:pt x="5224" y="1574"/>
                  </a:cubicBezTo>
                  <a:cubicBezTo>
                    <a:pt x="4896" y="1388"/>
                    <a:pt x="4548" y="1246"/>
                    <a:pt x="4182" y="1156"/>
                  </a:cubicBezTo>
                  <a:cubicBezTo>
                    <a:pt x="4013" y="1111"/>
                    <a:pt x="3920" y="1101"/>
                    <a:pt x="3247" y="1036"/>
                  </a:cubicBezTo>
                  <a:cubicBezTo>
                    <a:pt x="1905" y="898"/>
                    <a:pt x="1594" y="877"/>
                    <a:pt x="1135" y="732"/>
                  </a:cubicBezTo>
                  <a:cubicBezTo>
                    <a:pt x="638" y="577"/>
                    <a:pt x="287" y="463"/>
                    <a:pt x="142" y="128"/>
                  </a:cubicBezTo>
                  <a:cubicBezTo>
                    <a:pt x="124" y="87"/>
                    <a:pt x="111" y="45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 flipH="1">
              <a:off x="6077605" y="2745495"/>
              <a:ext cx="3345821" cy="1091691"/>
            </a:xfrm>
            <a:custGeom>
              <a:avLst/>
              <a:gdLst/>
              <a:ahLst/>
              <a:cxnLst/>
              <a:rect l="l" t="t" r="r" b="b"/>
              <a:pathLst>
                <a:path w="13816" h="4508" extrusionOk="0">
                  <a:moveTo>
                    <a:pt x="13340" y="1"/>
                  </a:moveTo>
                  <a:cubicBezTo>
                    <a:pt x="13263" y="1"/>
                    <a:pt x="13180" y="7"/>
                    <a:pt x="13091" y="21"/>
                  </a:cubicBezTo>
                  <a:cubicBezTo>
                    <a:pt x="12549" y="108"/>
                    <a:pt x="12021" y="242"/>
                    <a:pt x="11507" y="428"/>
                  </a:cubicBezTo>
                  <a:cubicBezTo>
                    <a:pt x="11107" y="573"/>
                    <a:pt x="10607" y="822"/>
                    <a:pt x="10027" y="1132"/>
                  </a:cubicBezTo>
                  <a:lnTo>
                    <a:pt x="10017" y="1136"/>
                  </a:lnTo>
                  <a:cubicBezTo>
                    <a:pt x="10027" y="1105"/>
                    <a:pt x="10027" y="1074"/>
                    <a:pt x="10024" y="1043"/>
                  </a:cubicBezTo>
                  <a:cubicBezTo>
                    <a:pt x="10003" y="901"/>
                    <a:pt x="9817" y="801"/>
                    <a:pt x="9617" y="736"/>
                  </a:cubicBezTo>
                  <a:cubicBezTo>
                    <a:pt x="9498" y="707"/>
                    <a:pt x="9378" y="693"/>
                    <a:pt x="9260" y="693"/>
                  </a:cubicBezTo>
                  <a:cubicBezTo>
                    <a:pt x="8835" y="693"/>
                    <a:pt x="8424" y="872"/>
                    <a:pt x="8133" y="1198"/>
                  </a:cubicBezTo>
                  <a:cubicBezTo>
                    <a:pt x="7960" y="1018"/>
                    <a:pt x="7753" y="877"/>
                    <a:pt x="7522" y="787"/>
                  </a:cubicBezTo>
                  <a:cubicBezTo>
                    <a:pt x="7315" y="708"/>
                    <a:pt x="7098" y="669"/>
                    <a:pt x="6881" y="669"/>
                  </a:cubicBezTo>
                  <a:cubicBezTo>
                    <a:pt x="6718" y="669"/>
                    <a:pt x="6556" y="691"/>
                    <a:pt x="6397" y="736"/>
                  </a:cubicBezTo>
                  <a:cubicBezTo>
                    <a:pt x="5990" y="556"/>
                    <a:pt x="5559" y="435"/>
                    <a:pt x="5121" y="380"/>
                  </a:cubicBezTo>
                  <a:cubicBezTo>
                    <a:pt x="4929" y="356"/>
                    <a:pt x="4737" y="345"/>
                    <a:pt x="4545" y="345"/>
                  </a:cubicBezTo>
                  <a:cubicBezTo>
                    <a:pt x="3901" y="345"/>
                    <a:pt x="3261" y="478"/>
                    <a:pt x="2668" y="736"/>
                  </a:cubicBezTo>
                  <a:lnTo>
                    <a:pt x="1" y="698"/>
                  </a:lnTo>
                  <a:lnTo>
                    <a:pt x="1" y="698"/>
                  </a:lnTo>
                  <a:cubicBezTo>
                    <a:pt x="14" y="1357"/>
                    <a:pt x="32" y="2019"/>
                    <a:pt x="46" y="2681"/>
                  </a:cubicBezTo>
                  <a:cubicBezTo>
                    <a:pt x="49" y="2933"/>
                    <a:pt x="56" y="3189"/>
                    <a:pt x="63" y="3444"/>
                  </a:cubicBezTo>
                  <a:lnTo>
                    <a:pt x="3434" y="3496"/>
                  </a:lnTo>
                  <a:cubicBezTo>
                    <a:pt x="3799" y="3572"/>
                    <a:pt x="4358" y="3696"/>
                    <a:pt x="5035" y="3865"/>
                  </a:cubicBezTo>
                  <a:cubicBezTo>
                    <a:pt x="6496" y="4235"/>
                    <a:pt x="7227" y="4507"/>
                    <a:pt x="7873" y="4507"/>
                  </a:cubicBezTo>
                  <a:cubicBezTo>
                    <a:pt x="8081" y="4507"/>
                    <a:pt x="8280" y="4479"/>
                    <a:pt x="8492" y="4417"/>
                  </a:cubicBezTo>
                  <a:cubicBezTo>
                    <a:pt x="8782" y="4331"/>
                    <a:pt x="9185" y="4155"/>
                    <a:pt x="9617" y="3751"/>
                  </a:cubicBezTo>
                  <a:cubicBezTo>
                    <a:pt x="9755" y="3613"/>
                    <a:pt x="9972" y="3399"/>
                    <a:pt x="10244" y="3151"/>
                  </a:cubicBezTo>
                  <a:cubicBezTo>
                    <a:pt x="12163" y="1398"/>
                    <a:pt x="13729" y="639"/>
                    <a:pt x="13812" y="252"/>
                  </a:cubicBezTo>
                  <a:cubicBezTo>
                    <a:pt x="13815" y="225"/>
                    <a:pt x="13815" y="197"/>
                    <a:pt x="13805" y="173"/>
                  </a:cubicBezTo>
                  <a:cubicBezTo>
                    <a:pt x="13763" y="68"/>
                    <a:pt x="13587" y="1"/>
                    <a:pt x="13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 flipH="1">
              <a:off x="6079300" y="2806522"/>
              <a:ext cx="3333954" cy="1031149"/>
            </a:xfrm>
            <a:custGeom>
              <a:avLst/>
              <a:gdLst/>
              <a:ahLst/>
              <a:cxnLst/>
              <a:rect l="l" t="t" r="r" b="b"/>
              <a:pathLst>
                <a:path w="13767" h="4258" extrusionOk="0">
                  <a:moveTo>
                    <a:pt x="13767" y="0"/>
                  </a:moveTo>
                  <a:lnTo>
                    <a:pt x="13767" y="0"/>
                  </a:lnTo>
                  <a:cubicBezTo>
                    <a:pt x="13401" y="49"/>
                    <a:pt x="13052" y="325"/>
                    <a:pt x="12752" y="580"/>
                  </a:cubicBezTo>
                  <a:cubicBezTo>
                    <a:pt x="11969" y="1249"/>
                    <a:pt x="11672" y="1429"/>
                    <a:pt x="10558" y="2316"/>
                  </a:cubicBezTo>
                  <a:cubicBezTo>
                    <a:pt x="9379" y="3251"/>
                    <a:pt x="8714" y="3768"/>
                    <a:pt x="7926" y="3768"/>
                  </a:cubicBezTo>
                  <a:cubicBezTo>
                    <a:pt x="7875" y="3768"/>
                    <a:pt x="7823" y="3766"/>
                    <a:pt x="7770" y="3761"/>
                  </a:cubicBezTo>
                  <a:cubicBezTo>
                    <a:pt x="7366" y="3727"/>
                    <a:pt x="6904" y="3561"/>
                    <a:pt x="6580" y="3444"/>
                  </a:cubicBezTo>
                  <a:cubicBezTo>
                    <a:pt x="5941" y="3213"/>
                    <a:pt x="5721" y="3033"/>
                    <a:pt x="5296" y="2861"/>
                  </a:cubicBezTo>
                  <a:cubicBezTo>
                    <a:pt x="4661" y="2602"/>
                    <a:pt x="4151" y="2633"/>
                    <a:pt x="3343" y="2571"/>
                  </a:cubicBezTo>
                  <a:cubicBezTo>
                    <a:pt x="2419" y="2496"/>
                    <a:pt x="1491" y="2419"/>
                    <a:pt x="563" y="2419"/>
                  </a:cubicBezTo>
                  <a:cubicBezTo>
                    <a:pt x="375" y="2419"/>
                    <a:pt x="188" y="2422"/>
                    <a:pt x="0" y="2429"/>
                  </a:cubicBezTo>
                  <a:cubicBezTo>
                    <a:pt x="7" y="2685"/>
                    <a:pt x="10" y="2940"/>
                    <a:pt x="17" y="3195"/>
                  </a:cubicBezTo>
                  <a:lnTo>
                    <a:pt x="3392" y="3247"/>
                  </a:lnTo>
                  <a:cubicBezTo>
                    <a:pt x="3757" y="3323"/>
                    <a:pt x="4313" y="3444"/>
                    <a:pt x="4989" y="3616"/>
                  </a:cubicBezTo>
                  <a:cubicBezTo>
                    <a:pt x="6449" y="3986"/>
                    <a:pt x="7179" y="4257"/>
                    <a:pt x="7824" y="4257"/>
                  </a:cubicBezTo>
                  <a:cubicBezTo>
                    <a:pt x="8034" y="4257"/>
                    <a:pt x="8235" y="4228"/>
                    <a:pt x="8450" y="4165"/>
                  </a:cubicBezTo>
                  <a:cubicBezTo>
                    <a:pt x="8736" y="4079"/>
                    <a:pt x="9140" y="3903"/>
                    <a:pt x="9571" y="3502"/>
                  </a:cubicBezTo>
                  <a:cubicBezTo>
                    <a:pt x="9713" y="3361"/>
                    <a:pt x="9930" y="3151"/>
                    <a:pt x="10202" y="2902"/>
                  </a:cubicBezTo>
                  <a:cubicBezTo>
                    <a:pt x="12117" y="1146"/>
                    <a:pt x="13684" y="390"/>
                    <a:pt x="13767" y="0"/>
                  </a:cubicBezTo>
                  <a:close/>
                </a:path>
              </a:pathLst>
            </a:custGeom>
            <a:solidFill>
              <a:srgbClr val="FFFFFF">
                <a:alpha val="16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 flipH="1">
              <a:off x="6438678" y="2396529"/>
              <a:ext cx="731353" cy="802059"/>
            </a:xfrm>
            <a:custGeom>
              <a:avLst/>
              <a:gdLst/>
              <a:ahLst/>
              <a:cxnLst/>
              <a:rect l="l" t="t" r="r" b="b"/>
              <a:pathLst>
                <a:path w="3020" h="3312" extrusionOk="0">
                  <a:moveTo>
                    <a:pt x="2818" y="0"/>
                  </a:moveTo>
                  <a:cubicBezTo>
                    <a:pt x="2621" y="0"/>
                    <a:pt x="2288" y="225"/>
                    <a:pt x="2199" y="286"/>
                  </a:cubicBezTo>
                  <a:cubicBezTo>
                    <a:pt x="1981" y="476"/>
                    <a:pt x="1778" y="683"/>
                    <a:pt x="1588" y="900"/>
                  </a:cubicBezTo>
                  <a:cubicBezTo>
                    <a:pt x="1205" y="1335"/>
                    <a:pt x="884" y="1821"/>
                    <a:pt x="629" y="2339"/>
                  </a:cubicBezTo>
                  <a:lnTo>
                    <a:pt x="1" y="3274"/>
                  </a:lnTo>
                  <a:lnTo>
                    <a:pt x="1474" y="3312"/>
                  </a:lnTo>
                  <a:lnTo>
                    <a:pt x="2323" y="1828"/>
                  </a:lnTo>
                  <a:cubicBezTo>
                    <a:pt x="2492" y="1514"/>
                    <a:pt x="2637" y="1186"/>
                    <a:pt x="2761" y="852"/>
                  </a:cubicBezTo>
                  <a:cubicBezTo>
                    <a:pt x="3020" y="148"/>
                    <a:pt x="2944" y="58"/>
                    <a:pt x="2916" y="30"/>
                  </a:cubicBezTo>
                  <a:cubicBezTo>
                    <a:pt x="2891" y="9"/>
                    <a:pt x="2857" y="0"/>
                    <a:pt x="2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 flipH="1">
              <a:off x="6637499" y="2412996"/>
              <a:ext cx="532532" cy="627698"/>
            </a:xfrm>
            <a:custGeom>
              <a:avLst/>
              <a:gdLst/>
              <a:ahLst/>
              <a:cxnLst/>
              <a:rect l="l" t="t" r="r" b="b"/>
              <a:pathLst>
                <a:path w="2199" h="2592" extrusionOk="0">
                  <a:moveTo>
                    <a:pt x="1894" y="0"/>
                  </a:moveTo>
                  <a:cubicBezTo>
                    <a:pt x="1294" y="0"/>
                    <a:pt x="284" y="1608"/>
                    <a:pt x="1" y="2071"/>
                  </a:cubicBezTo>
                  <a:lnTo>
                    <a:pt x="684" y="2592"/>
                  </a:lnTo>
                  <a:lnTo>
                    <a:pt x="2199" y="221"/>
                  </a:lnTo>
                  <a:cubicBezTo>
                    <a:pt x="2140" y="104"/>
                    <a:pt x="2068" y="42"/>
                    <a:pt x="1995" y="18"/>
                  </a:cubicBezTo>
                  <a:cubicBezTo>
                    <a:pt x="1963" y="6"/>
                    <a:pt x="1929" y="0"/>
                    <a:pt x="1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 flipH="1">
              <a:off x="6929799" y="2464579"/>
              <a:ext cx="413142" cy="577812"/>
            </a:xfrm>
            <a:custGeom>
              <a:avLst/>
              <a:gdLst/>
              <a:ahLst/>
              <a:cxnLst/>
              <a:rect l="l" t="t" r="r" b="b"/>
              <a:pathLst>
                <a:path w="1706" h="2386" extrusionOk="0">
                  <a:moveTo>
                    <a:pt x="1544" y="0"/>
                  </a:moveTo>
                  <a:cubicBezTo>
                    <a:pt x="1310" y="0"/>
                    <a:pt x="796" y="668"/>
                    <a:pt x="1" y="1999"/>
                  </a:cubicBezTo>
                  <a:lnTo>
                    <a:pt x="591" y="2385"/>
                  </a:lnTo>
                  <a:lnTo>
                    <a:pt x="1688" y="467"/>
                  </a:lnTo>
                  <a:cubicBezTo>
                    <a:pt x="1705" y="198"/>
                    <a:pt x="1671" y="43"/>
                    <a:pt x="1584" y="8"/>
                  </a:cubicBezTo>
                  <a:cubicBezTo>
                    <a:pt x="1572" y="3"/>
                    <a:pt x="1558" y="0"/>
                    <a:pt x="1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 flipH="1">
              <a:off x="6979928" y="2904117"/>
              <a:ext cx="896029" cy="359861"/>
            </a:xfrm>
            <a:custGeom>
              <a:avLst/>
              <a:gdLst/>
              <a:ahLst/>
              <a:cxnLst/>
              <a:rect l="l" t="t" r="r" b="b"/>
              <a:pathLst>
                <a:path w="3700" h="1486" extrusionOk="0">
                  <a:moveTo>
                    <a:pt x="502" y="0"/>
                  </a:moveTo>
                  <a:cubicBezTo>
                    <a:pt x="333" y="0"/>
                    <a:pt x="165" y="25"/>
                    <a:pt x="1" y="74"/>
                  </a:cubicBezTo>
                  <a:lnTo>
                    <a:pt x="7" y="94"/>
                  </a:lnTo>
                  <a:cubicBezTo>
                    <a:pt x="169" y="45"/>
                    <a:pt x="337" y="20"/>
                    <a:pt x="504" y="20"/>
                  </a:cubicBezTo>
                  <a:cubicBezTo>
                    <a:pt x="712" y="20"/>
                    <a:pt x="919" y="58"/>
                    <a:pt x="1115" y="132"/>
                  </a:cubicBezTo>
                  <a:cubicBezTo>
                    <a:pt x="1350" y="225"/>
                    <a:pt x="1560" y="367"/>
                    <a:pt x="1736" y="550"/>
                  </a:cubicBezTo>
                  <a:lnTo>
                    <a:pt x="1743" y="560"/>
                  </a:lnTo>
                  <a:lnTo>
                    <a:pt x="1750" y="550"/>
                  </a:lnTo>
                  <a:cubicBezTo>
                    <a:pt x="1926" y="357"/>
                    <a:pt x="2150" y="212"/>
                    <a:pt x="2398" y="132"/>
                  </a:cubicBezTo>
                  <a:cubicBezTo>
                    <a:pt x="2537" y="83"/>
                    <a:pt x="2683" y="58"/>
                    <a:pt x="2830" y="58"/>
                  </a:cubicBezTo>
                  <a:cubicBezTo>
                    <a:pt x="2931" y="58"/>
                    <a:pt x="3033" y="70"/>
                    <a:pt x="3133" y="94"/>
                  </a:cubicBezTo>
                  <a:cubicBezTo>
                    <a:pt x="3264" y="129"/>
                    <a:pt x="3578" y="208"/>
                    <a:pt x="3613" y="381"/>
                  </a:cubicBezTo>
                  <a:cubicBezTo>
                    <a:pt x="3678" y="681"/>
                    <a:pt x="2847" y="1091"/>
                    <a:pt x="2750" y="1136"/>
                  </a:cubicBezTo>
                  <a:cubicBezTo>
                    <a:pt x="2295" y="1356"/>
                    <a:pt x="1787" y="1464"/>
                    <a:pt x="1231" y="1464"/>
                  </a:cubicBezTo>
                  <a:cubicBezTo>
                    <a:pt x="1079" y="1464"/>
                    <a:pt x="923" y="1456"/>
                    <a:pt x="763" y="1440"/>
                  </a:cubicBezTo>
                  <a:lnTo>
                    <a:pt x="763" y="1461"/>
                  </a:lnTo>
                  <a:cubicBezTo>
                    <a:pt x="918" y="1478"/>
                    <a:pt x="1070" y="1485"/>
                    <a:pt x="1222" y="1485"/>
                  </a:cubicBezTo>
                  <a:cubicBezTo>
                    <a:pt x="1237" y="1485"/>
                    <a:pt x="1252" y="1485"/>
                    <a:pt x="1267" y="1485"/>
                  </a:cubicBezTo>
                  <a:cubicBezTo>
                    <a:pt x="1783" y="1485"/>
                    <a:pt x="2291" y="1371"/>
                    <a:pt x="2757" y="1154"/>
                  </a:cubicBezTo>
                  <a:cubicBezTo>
                    <a:pt x="2916" y="1078"/>
                    <a:pt x="3699" y="684"/>
                    <a:pt x="3634" y="377"/>
                  </a:cubicBezTo>
                  <a:cubicBezTo>
                    <a:pt x="3596" y="194"/>
                    <a:pt x="3275" y="112"/>
                    <a:pt x="3137" y="74"/>
                  </a:cubicBezTo>
                  <a:cubicBezTo>
                    <a:pt x="3036" y="50"/>
                    <a:pt x="2935" y="38"/>
                    <a:pt x="2833" y="38"/>
                  </a:cubicBezTo>
                  <a:cubicBezTo>
                    <a:pt x="2685" y="38"/>
                    <a:pt x="2537" y="64"/>
                    <a:pt x="2395" y="115"/>
                  </a:cubicBezTo>
                  <a:cubicBezTo>
                    <a:pt x="2143" y="191"/>
                    <a:pt x="1919" y="336"/>
                    <a:pt x="1743" y="529"/>
                  </a:cubicBezTo>
                  <a:cubicBezTo>
                    <a:pt x="1570" y="346"/>
                    <a:pt x="1356" y="205"/>
                    <a:pt x="1122" y="115"/>
                  </a:cubicBezTo>
                  <a:cubicBezTo>
                    <a:pt x="923" y="38"/>
                    <a:pt x="713" y="0"/>
                    <a:pt x="502" y="0"/>
                  </a:cubicBezTo>
                  <a:close/>
                </a:path>
              </a:pathLst>
            </a:custGeom>
            <a:solidFill>
              <a:srgbClr val="000000">
                <a:alpha val="42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 flipH="1">
              <a:off x="6454419" y="2391928"/>
              <a:ext cx="564983" cy="572726"/>
            </a:xfrm>
            <a:custGeom>
              <a:avLst/>
              <a:gdLst/>
              <a:ahLst/>
              <a:cxnLst/>
              <a:rect l="l" t="t" r="r" b="b"/>
              <a:pathLst>
                <a:path w="2333" h="2365" extrusionOk="0">
                  <a:moveTo>
                    <a:pt x="2189" y="1"/>
                  </a:moveTo>
                  <a:cubicBezTo>
                    <a:pt x="1897" y="1"/>
                    <a:pt x="1201" y="534"/>
                    <a:pt x="752" y="1057"/>
                  </a:cubicBezTo>
                  <a:cubicBezTo>
                    <a:pt x="424" y="1443"/>
                    <a:pt x="173" y="1882"/>
                    <a:pt x="0" y="2354"/>
                  </a:cubicBezTo>
                  <a:lnTo>
                    <a:pt x="17" y="2365"/>
                  </a:lnTo>
                  <a:cubicBezTo>
                    <a:pt x="186" y="1892"/>
                    <a:pt x="442" y="1454"/>
                    <a:pt x="766" y="1074"/>
                  </a:cubicBezTo>
                  <a:cubicBezTo>
                    <a:pt x="1248" y="509"/>
                    <a:pt x="1925" y="23"/>
                    <a:pt x="2189" y="23"/>
                  </a:cubicBezTo>
                  <a:cubicBezTo>
                    <a:pt x="2222" y="23"/>
                    <a:pt x="2248" y="30"/>
                    <a:pt x="2267" y="46"/>
                  </a:cubicBezTo>
                  <a:cubicBezTo>
                    <a:pt x="2301" y="74"/>
                    <a:pt x="2312" y="132"/>
                    <a:pt x="2301" y="215"/>
                  </a:cubicBezTo>
                  <a:lnTo>
                    <a:pt x="2322" y="215"/>
                  </a:lnTo>
                  <a:cubicBezTo>
                    <a:pt x="2332" y="125"/>
                    <a:pt x="2319" y="63"/>
                    <a:pt x="2281" y="29"/>
                  </a:cubicBezTo>
                  <a:cubicBezTo>
                    <a:pt x="2258" y="10"/>
                    <a:pt x="2227" y="1"/>
                    <a:pt x="2189" y="1"/>
                  </a:cubicBezTo>
                  <a:close/>
                </a:path>
              </a:pathLst>
            </a:custGeom>
            <a:solidFill>
              <a:srgbClr val="000000">
                <a:alpha val="42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 flipH="1">
              <a:off x="6066704" y="2743316"/>
              <a:ext cx="923636" cy="233934"/>
            </a:xfrm>
            <a:custGeom>
              <a:avLst/>
              <a:gdLst/>
              <a:ahLst/>
              <a:cxnLst/>
              <a:rect l="l" t="t" r="r" b="b"/>
              <a:pathLst>
                <a:path w="3814" h="966" extrusionOk="0">
                  <a:moveTo>
                    <a:pt x="3326" y="0"/>
                  </a:moveTo>
                  <a:cubicBezTo>
                    <a:pt x="2669" y="0"/>
                    <a:pt x="986" y="581"/>
                    <a:pt x="1" y="941"/>
                  </a:cubicBezTo>
                  <a:lnTo>
                    <a:pt x="4" y="965"/>
                  </a:lnTo>
                  <a:cubicBezTo>
                    <a:pt x="2215" y="153"/>
                    <a:pt x="3039" y="23"/>
                    <a:pt x="3342" y="23"/>
                  </a:cubicBezTo>
                  <a:cubicBezTo>
                    <a:pt x="3388" y="23"/>
                    <a:pt x="3423" y="26"/>
                    <a:pt x="3448" y="30"/>
                  </a:cubicBezTo>
                  <a:cubicBezTo>
                    <a:pt x="3527" y="44"/>
                    <a:pt x="3713" y="79"/>
                    <a:pt x="3748" y="189"/>
                  </a:cubicBezTo>
                  <a:cubicBezTo>
                    <a:pt x="3793" y="324"/>
                    <a:pt x="3582" y="503"/>
                    <a:pt x="3537" y="537"/>
                  </a:cubicBezTo>
                  <a:lnTo>
                    <a:pt x="3551" y="551"/>
                  </a:lnTo>
                  <a:cubicBezTo>
                    <a:pt x="3613" y="503"/>
                    <a:pt x="3813" y="327"/>
                    <a:pt x="3765" y="182"/>
                  </a:cubicBezTo>
                  <a:cubicBezTo>
                    <a:pt x="3727" y="61"/>
                    <a:pt x="3534" y="27"/>
                    <a:pt x="3451" y="10"/>
                  </a:cubicBezTo>
                  <a:cubicBezTo>
                    <a:pt x="3415" y="3"/>
                    <a:pt x="3373" y="0"/>
                    <a:pt x="3326" y="0"/>
                  </a:cubicBezTo>
                  <a:close/>
                </a:path>
              </a:pathLst>
            </a:custGeom>
            <a:solidFill>
              <a:srgbClr val="000000">
                <a:alpha val="42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sll.hsse.nie.edu.sg/wp-content/uploads/2022/05/SLL_LOGO_HIGHRES_w_transparency-for-web-and-email.png">
            <a:extLst>
              <a:ext uri="{FF2B5EF4-FFF2-40B4-BE49-F238E27FC236}">
                <a16:creationId xmlns:a16="http://schemas.microsoft.com/office/drawing/2014/main" id="{F95FF284-7491-4002-ABFA-53F996D9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55" y="4281856"/>
            <a:ext cx="2396491" cy="8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3"/>
          <p:cNvSpPr/>
          <p:nvPr/>
        </p:nvSpPr>
        <p:spPr>
          <a:xfrm>
            <a:off x="-609000" y="306775"/>
            <a:ext cx="8823000" cy="813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/>
              <a:t>Download Adva</a:t>
            </a: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5460600" y="8374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9" name="Google Shape;689;p33"/>
          <p:cNvPicPr preferRelativeResize="0"/>
          <p:nvPr/>
        </p:nvPicPr>
        <p:blipFill rotWithShape="1">
          <a:blip r:embed="rId3">
            <a:alphaModFix/>
          </a:blip>
          <a:srcRect l="5464"/>
          <a:stretch/>
        </p:blipFill>
        <p:spPr>
          <a:xfrm>
            <a:off x="621100" y="1258625"/>
            <a:ext cx="5045510" cy="3767238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3"/>
          <p:cNvSpPr txBox="1">
            <a:spLocks noGrp="1"/>
          </p:cNvSpPr>
          <p:nvPr>
            <p:ph type="subTitle" idx="4294967295"/>
          </p:nvPr>
        </p:nvSpPr>
        <p:spPr>
          <a:xfrm>
            <a:off x="5833472" y="1258625"/>
            <a:ext cx="3831136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Available for IOS and Android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4"/>
          <p:cNvSpPr/>
          <p:nvPr/>
        </p:nvSpPr>
        <p:spPr>
          <a:xfrm>
            <a:off x="-609000" y="306775"/>
            <a:ext cx="8823000" cy="813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4"/>
          <p:cNvSpPr txBox="1">
            <a:spLocks noGrp="1"/>
          </p:cNvSpPr>
          <p:nvPr>
            <p:ph type="title" idx="4294967295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Create an account </a:t>
            </a:r>
            <a:endParaRPr/>
          </a:p>
        </p:txBody>
      </p:sp>
      <p:pic>
        <p:nvPicPr>
          <p:cNvPr id="697" name="Google Shape;6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975" y="1338713"/>
            <a:ext cx="2039270" cy="371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0700" y="1338725"/>
            <a:ext cx="2039274" cy="3718326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4"/>
          <p:cNvSpPr txBox="1">
            <a:spLocks noGrp="1"/>
          </p:cNvSpPr>
          <p:nvPr>
            <p:ph type="subTitle" idx="4294967295"/>
          </p:nvPr>
        </p:nvSpPr>
        <p:spPr>
          <a:xfrm>
            <a:off x="477450" y="2059025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Go through the tutorial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</a:t>
            </a:r>
            <a:r>
              <a:rPr lang="en" b="1" dirty="0"/>
              <a:t>“Create Account”</a:t>
            </a:r>
            <a:endParaRPr b="1" dirty="0"/>
          </a:p>
        </p:txBody>
      </p:sp>
      <p:sp>
        <p:nvSpPr>
          <p:cNvPr id="700" name="Google Shape;700;p34"/>
          <p:cNvSpPr/>
          <p:nvPr/>
        </p:nvSpPr>
        <p:spPr>
          <a:xfrm>
            <a:off x="3965950" y="4710175"/>
            <a:ext cx="800700" cy="1602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1" name="Google Shape;701;p34"/>
          <p:cNvCxnSpPr>
            <a:endCxn id="700" idx="2"/>
          </p:cNvCxnSpPr>
          <p:nvPr/>
        </p:nvCxnSpPr>
        <p:spPr>
          <a:xfrm>
            <a:off x="2750650" y="2505775"/>
            <a:ext cx="1215300" cy="22845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5"/>
          <p:cNvSpPr/>
          <p:nvPr/>
        </p:nvSpPr>
        <p:spPr>
          <a:xfrm>
            <a:off x="-609000" y="306775"/>
            <a:ext cx="8823000" cy="813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5"/>
          <p:cNvSpPr txBox="1">
            <a:spLocks noGrp="1"/>
          </p:cNvSpPr>
          <p:nvPr>
            <p:ph type="title" idx="4294967295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Complete Lifestyle Assessment</a:t>
            </a:r>
            <a:endParaRPr sz="3400"/>
          </a:p>
        </p:txBody>
      </p:sp>
      <p:sp>
        <p:nvSpPr>
          <p:cNvPr id="708" name="Google Shape;708;p35"/>
          <p:cNvSpPr txBox="1">
            <a:spLocks noGrp="1"/>
          </p:cNvSpPr>
          <p:nvPr>
            <p:ph type="subTitle" idx="4294967295"/>
          </p:nvPr>
        </p:nvSpPr>
        <p:spPr>
          <a:xfrm>
            <a:off x="305200" y="1979665"/>
            <a:ext cx="28488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Go through the tutorial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 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on each quiz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Ensure that you </a:t>
            </a:r>
            <a:r>
              <a:rPr lang="en-SG" dirty="0"/>
              <a:t>have</a:t>
            </a:r>
            <a:r>
              <a:rPr lang="en" dirty="0"/>
              <a:t> complete</a:t>
            </a:r>
            <a:r>
              <a:rPr lang="en-SG" dirty="0"/>
              <a:t>d</a:t>
            </a:r>
            <a:r>
              <a:rPr lang="en" dirty="0"/>
              <a:t> all 4 assessment</a:t>
            </a:r>
            <a:r>
              <a:rPr lang="en-SG" dirty="0"/>
              <a:t>s</a:t>
            </a:r>
            <a:endParaRPr dirty="0"/>
          </a:p>
        </p:txBody>
      </p:sp>
      <p:cxnSp>
        <p:nvCxnSpPr>
          <p:cNvPr id="709" name="Google Shape;709;p35"/>
          <p:cNvCxnSpPr>
            <a:endCxn id="710" idx="2"/>
          </p:cNvCxnSpPr>
          <p:nvPr/>
        </p:nvCxnSpPr>
        <p:spPr>
          <a:xfrm>
            <a:off x="2213913" y="2788525"/>
            <a:ext cx="1112400" cy="10974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11" name="Google Shape;7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675" y="1224000"/>
            <a:ext cx="2178176" cy="381925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35"/>
          <p:cNvSpPr/>
          <p:nvPr/>
        </p:nvSpPr>
        <p:spPr>
          <a:xfrm>
            <a:off x="3326313" y="3278275"/>
            <a:ext cx="2100900" cy="12153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5"/>
          <p:cNvSpPr txBox="1">
            <a:spLocks noGrp="1"/>
          </p:cNvSpPr>
          <p:nvPr>
            <p:ph type="subTitle" idx="4294967295"/>
          </p:nvPr>
        </p:nvSpPr>
        <p:spPr>
          <a:xfrm>
            <a:off x="5599526" y="2424115"/>
            <a:ext cx="2848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wish to edit or make changes to your assessment(</a:t>
            </a:r>
            <a:r>
              <a:rPr lang="en-SG" dirty="0"/>
              <a:t>s)</a:t>
            </a:r>
            <a:r>
              <a:rPr lang="en" dirty="0"/>
              <a:t>:  </a:t>
            </a:r>
            <a:endParaRPr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on </a:t>
            </a:r>
            <a:r>
              <a:rPr lang="en" b="1" dirty="0"/>
              <a:t>“Profile”</a:t>
            </a: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endParaRPr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on “</a:t>
            </a:r>
            <a:r>
              <a:rPr lang="en" b="1" dirty="0"/>
              <a:t>My Lifestyle Assessment”</a:t>
            </a:r>
            <a:r>
              <a:rPr lang="en" dirty="0"/>
              <a:t> to reattempt the lifestyle assessment(</a:t>
            </a:r>
            <a:r>
              <a:rPr lang="en-SG" dirty="0"/>
              <a:t>s)</a:t>
            </a:r>
            <a:endParaRPr dirty="0"/>
          </a:p>
        </p:txBody>
      </p:sp>
      <p:sp>
        <p:nvSpPr>
          <p:cNvPr id="713" name="Google Shape;713;p35"/>
          <p:cNvSpPr/>
          <p:nvPr/>
        </p:nvSpPr>
        <p:spPr>
          <a:xfrm>
            <a:off x="3326325" y="1450725"/>
            <a:ext cx="432300" cy="4050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4" name="Google Shape;714;p35"/>
          <p:cNvCxnSpPr>
            <a:endCxn id="713" idx="6"/>
          </p:cNvCxnSpPr>
          <p:nvPr/>
        </p:nvCxnSpPr>
        <p:spPr>
          <a:xfrm rot="10800000">
            <a:off x="3758625" y="1653225"/>
            <a:ext cx="2336400" cy="2403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6"/>
          <p:cNvSpPr/>
          <p:nvPr/>
        </p:nvSpPr>
        <p:spPr>
          <a:xfrm>
            <a:off x="-609000" y="306775"/>
            <a:ext cx="8823000" cy="813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294967295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View your </a:t>
            </a:r>
            <a:r>
              <a:rPr lang="en-SG" dirty="0"/>
              <a:t>c</a:t>
            </a:r>
            <a:r>
              <a:rPr lang="en" dirty="0"/>
              <a:t>arbon footprint  </a:t>
            </a:r>
            <a:endParaRPr dirty="0"/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4294967295"/>
          </p:nvPr>
        </p:nvSpPr>
        <p:spPr>
          <a:xfrm>
            <a:off x="430350" y="1715825"/>
            <a:ext cx="4138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on </a:t>
            </a:r>
            <a:r>
              <a:rPr lang="en" b="1" dirty="0"/>
              <a:t>“Impact”</a:t>
            </a:r>
            <a:endParaRPr b="1" dirty="0"/>
          </a:p>
        </p:txBody>
      </p:sp>
      <p:pic>
        <p:nvPicPr>
          <p:cNvPr id="722" name="Google Shape;7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600" y="1244525"/>
            <a:ext cx="2218352" cy="3825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36"/>
          <p:cNvCxnSpPr>
            <a:endCxn id="724" idx="2"/>
          </p:cNvCxnSpPr>
          <p:nvPr/>
        </p:nvCxnSpPr>
        <p:spPr>
          <a:xfrm>
            <a:off x="2496150" y="2321825"/>
            <a:ext cx="2072700" cy="25149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4" name="Google Shape;724;p36"/>
          <p:cNvSpPr/>
          <p:nvPr/>
        </p:nvSpPr>
        <p:spPr>
          <a:xfrm>
            <a:off x="4568850" y="4658225"/>
            <a:ext cx="583200" cy="3570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37"/>
          <p:cNvPicPr preferRelativeResize="0"/>
          <p:nvPr/>
        </p:nvPicPr>
        <p:blipFill rotWithShape="1">
          <a:blip r:embed="rId3">
            <a:alphaModFix/>
          </a:blip>
          <a:srcRect l="14170" t="1616" r="14477" b="1616"/>
          <a:stretch/>
        </p:blipFill>
        <p:spPr>
          <a:xfrm>
            <a:off x="3889612" y="1271275"/>
            <a:ext cx="1988688" cy="3730629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37"/>
          <p:cNvSpPr/>
          <p:nvPr/>
        </p:nvSpPr>
        <p:spPr>
          <a:xfrm>
            <a:off x="-609000" y="306775"/>
            <a:ext cx="8823000" cy="813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7"/>
          <p:cNvSpPr txBox="1">
            <a:spLocks noGrp="1"/>
          </p:cNvSpPr>
          <p:nvPr>
            <p:ph type="title" idx="4294967295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Accessing tasks   </a:t>
            </a:r>
            <a:endParaRPr dirty="0"/>
          </a:p>
        </p:txBody>
      </p:sp>
      <p:sp>
        <p:nvSpPr>
          <p:cNvPr id="732" name="Google Shape;732;p37"/>
          <p:cNvSpPr txBox="1">
            <a:spLocks noGrp="1"/>
          </p:cNvSpPr>
          <p:nvPr>
            <p:ph type="subTitle" idx="4294967295"/>
          </p:nvPr>
        </p:nvSpPr>
        <p:spPr>
          <a:xfrm>
            <a:off x="477450" y="1808700"/>
            <a:ext cx="26124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Click on </a:t>
            </a:r>
            <a:r>
              <a:rPr lang="en" b="1"/>
              <a:t>“My Planet”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Click on any animal silhouette to browse through the curated tasks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</a:t>
            </a:r>
            <a:endParaRPr/>
          </a:p>
        </p:txBody>
      </p:sp>
      <p:cxnSp>
        <p:nvCxnSpPr>
          <p:cNvPr id="733" name="Google Shape;733;p37"/>
          <p:cNvCxnSpPr>
            <a:endCxn id="734" idx="1"/>
          </p:cNvCxnSpPr>
          <p:nvPr/>
        </p:nvCxnSpPr>
        <p:spPr>
          <a:xfrm>
            <a:off x="2766882" y="2300275"/>
            <a:ext cx="1358100" cy="22848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4" name="Google Shape;734;p37"/>
          <p:cNvSpPr/>
          <p:nvPr/>
        </p:nvSpPr>
        <p:spPr>
          <a:xfrm>
            <a:off x="4039574" y="4532794"/>
            <a:ext cx="583200" cy="3570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7"/>
          <p:cNvSpPr/>
          <p:nvPr/>
        </p:nvSpPr>
        <p:spPr>
          <a:xfrm>
            <a:off x="4280400" y="2300275"/>
            <a:ext cx="583200" cy="3570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6" name="Google Shape;736;p37"/>
          <p:cNvCxnSpPr>
            <a:endCxn id="735" idx="2"/>
          </p:cNvCxnSpPr>
          <p:nvPr/>
        </p:nvCxnSpPr>
        <p:spPr>
          <a:xfrm rot="10800000" flipH="1">
            <a:off x="2863500" y="2478775"/>
            <a:ext cx="1416900" cy="10350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37" name="Google Shape;737;p37"/>
          <p:cNvPicPr preferRelativeResize="0"/>
          <p:nvPr/>
        </p:nvPicPr>
        <p:blipFill rotWithShape="1">
          <a:blip r:embed="rId4">
            <a:alphaModFix/>
          </a:blip>
          <a:srcRect l="14141" t="1499" r="14505" b="1732"/>
          <a:stretch/>
        </p:blipFill>
        <p:spPr>
          <a:xfrm>
            <a:off x="5878300" y="1271275"/>
            <a:ext cx="2098816" cy="373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38"/>
          <p:cNvPicPr preferRelativeResize="0"/>
          <p:nvPr/>
        </p:nvPicPr>
        <p:blipFill rotWithShape="1">
          <a:blip r:embed="rId3">
            <a:alphaModFix/>
          </a:blip>
          <a:srcRect t="1999"/>
          <a:stretch/>
        </p:blipFill>
        <p:spPr>
          <a:xfrm>
            <a:off x="3945759" y="1166800"/>
            <a:ext cx="2139324" cy="3718326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38"/>
          <p:cNvSpPr/>
          <p:nvPr/>
        </p:nvSpPr>
        <p:spPr>
          <a:xfrm>
            <a:off x="-609000" y="306775"/>
            <a:ext cx="8823000" cy="813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8"/>
          <p:cNvSpPr txBox="1">
            <a:spLocks noGrp="1"/>
          </p:cNvSpPr>
          <p:nvPr>
            <p:ph type="title" idx="4294967295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Selecting a task   </a:t>
            </a:r>
            <a:endParaRPr/>
          </a:p>
        </p:txBody>
      </p:sp>
      <p:sp>
        <p:nvSpPr>
          <p:cNvPr id="745" name="Google Shape;745;p38"/>
          <p:cNvSpPr txBox="1">
            <a:spLocks noGrp="1"/>
          </p:cNvSpPr>
          <p:nvPr>
            <p:ph type="subTitle" idx="4294967295"/>
          </p:nvPr>
        </p:nvSpPr>
        <p:spPr>
          <a:xfrm>
            <a:off x="240558" y="1948004"/>
            <a:ext cx="2760047" cy="2601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on a task to view its </a:t>
            </a:r>
            <a:r>
              <a:rPr lang="en-SG" dirty="0"/>
              <a:t>potential environmental </a:t>
            </a:r>
            <a:r>
              <a:rPr lang="en" dirty="0"/>
              <a:t> benefits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</a:t>
            </a:r>
            <a:r>
              <a:rPr lang="en" b="1" dirty="0"/>
              <a:t>“Start task”</a:t>
            </a:r>
            <a:r>
              <a:rPr lang="en" dirty="0"/>
              <a:t> to begin task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SG" dirty="0"/>
              <a:t>T</a:t>
            </a:r>
            <a:r>
              <a:rPr lang="en" dirty="0"/>
              <a:t>he silhouette will be filled </a:t>
            </a:r>
            <a:r>
              <a:rPr lang="en-SG" dirty="0"/>
              <a:t>up after the task is completed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cxnSp>
        <p:nvCxnSpPr>
          <p:cNvPr id="746" name="Google Shape;746;p38"/>
          <p:cNvCxnSpPr>
            <a:endCxn id="747" idx="1"/>
          </p:cNvCxnSpPr>
          <p:nvPr/>
        </p:nvCxnSpPr>
        <p:spPr>
          <a:xfrm>
            <a:off x="2611796" y="2229689"/>
            <a:ext cx="1337100" cy="4485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7" name="Google Shape;747;p38"/>
          <p:cNvSpPr/>
          <p:nvPr/>
        </p:nvSpPr>
        <p:spPr>
          <a:xfrm>
            <a:off x="3667587" y="2381766"/>
            <a:ext cx="1920900" cy="20241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8"/>
          <p:cNvSpPr/>
          <p:nvPr/>
        </p:nvSpPr>
        <p:spPr>
          <a:xfrm>
            <a:off x="4195625" y="4549300"/>
            <a:ext cx="1673400" cy="3570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9" name="Google Shape;749;p38"/>
          <p:cNvCxnSpPr>
            <a:endCxn id="748" idx="2"/>
          </p:cNvCxnSpPr>
          <p:nvPr/>
        </p:nvCxnSpPr>
        <p:spPr>
          <a:xfrm>
            <a:off x="2618825" y="2901400"/>
            <a:ext cx="1576800" cy="18264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50" name="Google Shape;7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764" y="1187975"/>
            <a:ext cx="2094464" cy="371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39"/>
          <p:cNvPicPr preferRelativeResize="0"/>
          <p:nvPr/>
        </p:nvPicPr>
        <p:blipFill rotWithShape="1">
          <a:blip r:embed="rId3">
            <a:alphaModFix/>
          </a:blip>
          <a:srcRect t="1322"/>
          <a:stretch/>
        </p:blipFill>
        <p:spPr>
          <a:xfrm>
            <a:off x="6264525" y="1427613"/>
            <a:ext cx="1874500" cy="344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9"/>
          <p:cNvPicPr preferRelativeResize="0"/>
          <p:nvPr/>
        </p:nvPicPr>
        <p:blipFill rotWithShape="1">
          <a:blip r:embed="rId4">
            <a:alphaModFix/>
          </a:blip>
          <a:srcRect b="1536"/>
          <a:stretch/>
        </p:blipFill>
        <p:spPr>
          <a:xfrm>
            <a:off x="4343625" y="1427625"/>
            <a:ext cx="1920900" cy="3446301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39"/>
          <p:cNvSpPr/>
          <p:nvPr/>
        </p:nvSpPr>
        <p:spPr>
          <a:xfrm>
            <a:off x="-609000" y="306775"/>
            <a:ext cx="8823000" cy="813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9"/>
          <p:cNvSpPr txBox="1">
            <a:spLocks noGrp="1"/>
          </p:cNvSpPr>
          <p:nvPr>
            <p:ph type="title" idx="4294967295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Browsing Offset projects   </a:t>
            </a:r>
            <a:endParaRPr/>
          </a:p>
        </p:txBody>
      </p:sp>
      <p:sp>
        <p:nvSpPr>
          <p:cNvPr id="759" name="Google Shape;759;p39"/>
          <p:cNvSpPr txBox="1">
            <a:spLocks noGrp="1"/>
          </p:cNvSpPr>
          <p:nvPr>
            <p:ph type="subTitle" idx="4294967295"/>
          </p:nvPr>
        </p:nvSpPr>
        <p:spPr>
          <a:xfrm>
            <a:off x="356026" y="1678081"/>
            <a:ext cx="2649801" cy="2555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on </a:t>
            </a:r>
            <a:r>
              <a:rPr lang="en" b="1" dirty="0"/>
              <a:t>“Offset”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Click </a:t>
            </a:r>
            <a:r>
              <a:rPr lang="en" b="1" dirty="0"/>
              <a:t>“Learn about this Project”</a:t>
            </a:r>
            <a:r>
              <a:rPr lang="en" dirty="0"/>
              <a:t> to </a:t>
            </a:r>
            <a:r>
              <a:rPr lang="en-SG" dirty="0"/>
              <a:t>know more </a:t>
            </a:r>
            <a:r>
              <a:rPr lang="en" dirty="0"/>
              <a:t>about the </a:t>
            </a:r>
            <a:r>
              <a:rPr lang="en-SG" dirty="0"/>
              <a:t>project’s positive environmental</a:t>
            </a:r>
            <a:r>
              <a:rPr lang="en" dirty="0"/>
              <a:t> impacts</a:t>
            </a:r>
            <a:endParaRPr dirty="0"/>
          </a:p>
        </p:txBody>
      </p:sp>
      <p:cxnSp>
        <p:nvCxnSpPr>
          <p:cNvPr id="760" name="Google Shape;760;p39"/>
          <p:cNvCxnSpPr>
            <a:endCxn id="761" idx="1"/>
          </p:cNvCxnSpPr>
          <p:nvPr/>
        </p:nvCxnSpPr>
        <p:spPr>
          <a:xfrm>
            <a:off x="2600013" y="2251462"/>
            <a:ext cx="3160200" cy="23454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1" name="Google Shape;761;p39"/>
          <p:cNvSpPr/>
          <p:nvPr/>
        </p:nvSpPr>
        <p:spPr>
          <a:xfrm>
            <a:off x="5689875" y="4549325"/>
            <a:ext cx="480300" cy="3246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9"/>
          <p:cNvSpPr/>
          <p:nvPr/>
        </p:nvSpPr>
        <p:spPr>
          <a:xfrm>
            <a:off x="6335075" y="4624650"/>
            <a:ext cx="1733400" cy="324600"/>
          </a:xfrm>
          <a:prstGeom prst="ellipse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3" name="Google Shape;763;p39"/>
          <p:cNvCxnSpPr>
            <a:endCxn id="762" idx="1"/>
          </p:cNvCxnSpPr>
          <p:nvPr/>
        </p:nvCxnSpPr>
        <p:spPr>
          <a:xfrm>
            <a:off x="3231026" y="3607787"/>
            <a:ext cx="3357900" cy="1064400"/>
          </a:xfrm>
          <a:prstGeom prst="straightConnector1">
            <a:avLst/>
          </a:prstGeom>
          <a:noFill/>
          <a:ln w="9525" cap="flat" cmpd="sng">
            <a:solidFill>
              <a:srgbClr val="FF6B6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0"/>
          <p:cNvSpPr/>
          <p:nvPr/>
        </p:nvSpPr>
        <p:spPr>
          <a:xfrm>
            <a:off x="-609000" y="536500"/>
            <a:ext cx="5134800" cy="866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0"/>
          <p:cNvSpPr txBox="1">
            <a:spLocks noGrp="1"/>
          </p:cNvSpPr>
          <p:nvPr>
            <p:ph type="title"/>
          </p:nvPr>
        </p:nvSpPr>
        <p:spPr>
          <a:xfrm>
            <a:off x="1177200" y="632200"/>
            <a:ext cx="3212700" cy="6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 </a:t>
            </a:r>
            <a:endParaRPr/>
          </a:p>
        </p:txBody>
      </p:sp>
      <p:sp>
        <p:nvSpPr>
          <p:cNvPr id="770" name="Google Shape;770;p40"/>
          <p:cNvSpPr txBox="1">
            <a:spLocks noGrp="1"/>
          </p:cNvSpPr>
          <p:nvPr>
            <p:ph type="subTitle" idx="1"/>
          </p:nvPr>
        </p:nvSpPr>
        <p:spPr>
          <a:xfrm>
            <a:off x="1218149" y="2035708"/>
            <a:ext cx="3478526" cy="12671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Please retain this slide for credits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curriculum resource was created by Colin Leong using screenshots from Adva</a:t>
            </a:r>
            <a:endParaRPr dirty="0"/>
          </a:p>
        </p:txBody>
      </p:sp>
      <p:grpSp>
        <p:nvGrpSpPr>
          <p:cNvPr id="771" name="Google Shape;771;p40"/>
          <p:cNvGrpSpPr/>
          <p:nvPr/>
        </p:nvGrpSpPr>
        <p:grpSpPr>
          <a:xfrm>
            <a:off x="4770063" y="1045117"/>
            <a:ext cx="4546357" cy="2667155"/>
            <a:chOff x="4927275" y="405800"/>
            <a:chExt cx="4408802" cy="2586458"/>
          </a:xfrm>
        </p:grpSpPr>
        <p:sp>
          <p:nvSpPr>
            <p:cNvPr id="772" name="Google Shape;772;p40"/>
            <p:cNvSpPr/>
            <p:nvPr/>
          </p:nvSpPr>
          <p:spPr>
            <a:xfrm>
              <a:off x="5408390" y="1458327"/>
              <a:ext cx="2895191" cy="1471325"/>
            </a:xfrm>
            <a:custGeom>
              <a:avLst/>
              <a:gdLst/>
              <a:ahLst/>
              <a:cxnLst/>
              <a:rect l="l" t="t" r="r" b="b"/>
              <a:pathLst>
                <a:path w="21779" h="11068" extrusionOk="0">
                  <a:moveTo>
                    <a:pt x="13375" y="0"/>
                  </a:moveTo>
                  <a:cubicBezTo>
                    <a:pt x="13038" y="0"/>
                    <a:pt x="12780" y="48"/>
                    <a:pt x="12660" y="72"/>
                  </a:cubicBezTo>
                  <a:cubicBezTo>
                    <a:pt x="11397" y="313"/>
                    <a:pt x="10690" y="1169"/>
                    <a:pt x="10514" y="1393"/>
                  </a:cubicBezTo>
                  <a:cubicBezTo>
                    <a:pt x="10403" y="2642"/>
                    <a:pt x="10293" y="3891"/>
                    <a:pt x="10179" y="5140"/>
                  </a:cubicBezTo>
                  <a:cubicBezTo>
                    <a:pt x="9958" y="3932"/>
                    <a:pt x="9741" y="2728"/>
                    <a:pt x="9520" y="1521"/>
                  </a:cubicBezTo>
                  <a:cubicBezTo>
                    <a:pt x="9080" y="1038"/>
                    <a:pt x="8484" y="780"/>
                    <a:pt x="7905" y="780"/>
                  </a:cubicBezTo>
                  <a:cubicBezTo>
                    <a:pt x="7648" y="780"/>
                    <a:pt x="7395" y="831"/>
                    <a:pt x="7160" y="934"/>
                  </a:cubicBezTo>
                  <a:cubicBezTo>
                    <a:pt x="6363" y="1286"/>
                    <a:pt x="6118" y="2100"/>
                    <a:pt x="6084" y="2228"/>
                  </a:cubicBezTo>
                  <a:cubicBezTo>
                    <a:pt x="5790" y="3377"/>
                    <a:pt x="5928" y="4595"/>
                    <a:pt x="6470" y="5654"/>
                  </a:cubicBezTo>
                  <a:cubicBezTo>
                    <a:pt x="6091" y="5244"/>
                    <a:pt x="5711" y="4823"/>
                    <a:pt x="5328" y="4384"/>
                  </a:cubicBezTo>
                  <a:cubicBezTo>
                    <a:pt x="5159" y="4188"/>
                    <a:pt x="4990" y="3995"/>
                    <a:pt x="4828" y="3805"/>
                  </a:cubicBezTo>
                  <a:cubicBezTo>
                    <a:pt x="3147" y="3943"/>
                    <a:pt x="1685" y="4995"/>
                    <a:pt x="1015" y="6541"/>
                  </a:cubicBezTo>
                  <a:cubicBezTo>
                    <a:pt x="1" y="8901"/>
                    <a:pt x="1491" y="10981"/>
                    <a:pt x="1553" y="11068"/>
                  </a:cubicBezTo>
                  <a:lnTo>
                    <a:pt x="20961" y="11068"/>
                  </a:lnTo>
                  <a:cubicBezTo>
                    <a:pt x="21075" y="10861"/>
                    <a:pt x="21779" y="9487"/>
                    <a:pt x="21175" y="7942"/>
                  </a:cubicBezTo>
                  <a:cubicBezTo>
                    <a:pt x="20744" y="6824"/>
                    <a:pt x="19881" y="6272"/>
                    <a:pt x="19591" y="6099"/>
                  </a:cubicBezTo>
                  <a:lnTo>
                    <a:pt x="17235" y="7148"/>
                  </a:lnTo>
                  <a:lnTo>
                    <a:pt x="19305" y="5644"/>
                  </a:lnTo>
                  <a:cubicBezTo>
                    <a:pt x="19340" y="5578"/>
                    <a:pt x="19550" y="5137"/>
                    <a:pt x="19343" y="4709"/>
                  </a:cubicBezTo>
                  <a:cubicBezTo>
                    <a:pt x="19173" y="4350"/>
                    <a:pt x="18769" y="4118"/>
                    <a:pt x="18310" y="4118"/>
                  </a:cubicBezTo>
                  <a:cubicBezTo>
                    <a:pt x="18190" y="4118"/>
                    <a:pt x="18066" y="4134"/>
                    <a:pt x="17942" y="4167"/>
                  </a:cubicBezTo>
                  <a:cubicBezTo>
                    <a:pt x="17687" y="4222"/>
                    <a:pt x="17435" y="4295"/>
                    <a:pt x="17187" y="4384"/>
                  </a:cubicBezTo>
                  <a:cubicBezTo>
                    <a:pt x="16338" y="4692"/>
                    <a:pt x="15565" y="5178"/>
                    <a:pt x="14916" y="5806"/>
                  </a:cubicBezTo>
                  <a:lnTo>
                    <a:pt x="16662" y="3008"/>
                  </a:lnTo>
                  <a:cubicBezTo>
                    <a:pt x="16641" y="2808"/>
                    <a:pt x="16455" y="1338"/>
                    <a:pt x="15141" y="503"/>
                  </a:cubicBezTo>
                  <a:cubicBezTo>
                    <a:pt x="14506" y="98"/>
                    <a:pt x="13859" y="0"/>
                    <a:pt x="13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5413952" y="1244436"/>
              <a:ext cx="807314" cy="932805"/>
            </a:xfrm>
            <a:custGeom>
              <a:avLst/>
              <a:gdLst/>
              <a:ahLst/>
              <a:cxnLst/>
              <a:rect l="l" t="t" r="r" b="b"/>
              <a:pathLst>
                <a:path w="6073" h="7017" extrusionOk="0">
                  <a:moveTo>
                    <a:pt x="3866" y="1"/>
                  </a:moveTo>
                  <a:cubicBezTo>
                    <a:pt x="2770" y="1"/>
                    <a:pt x="1524" y="990"/>
                    <a:pt x="835" y="2516"/>
                  </a:cubicBezTo>
                  <a:cubicBezTo>
                    <a:pt x="0" y="4375"/>
                    <a:pt x="304" y="6325"/>
                    <a:pt x="1522" y="6873"/>
                  </a:cubicBezTo>
                  <a:cubicBezTo>
                    <a:pt x="1737" y="6970"/>
                    <a:pt x="1967" y="7016"/>
                    <a:pt x="2204" y="7016"/>
                  </a:cubicBezTo>
                  <a:cubicBezTo>
                    <a:pt x="3301" y="7016"/>
                    <a:pt x="4547" y="6026"/>
                    <a:pt x="5234" y="4500"/>
                  </a:cubicBezTo>
                  <a:cubicBezTo>
                    <a:pt x="6073" y="2643"/>
                    <a:pt x="5766" y="694"/>
                    <a:pt x="4551" y="145"/>
                  </a:cubicBezTo>
                  <a:cubicBezTo>
                    <a:pt x="4334" y="48"/>
                    <a:pt x="4104" y="1"/>
                    <a:pt x="3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5363037" y="2079688"/>
              <a:ext cx="983852" cy="809973"/>
            </a:xfrm>
            <a:custGeom>
              <a:avLst/>
              <a:gdLst/>
              <a:ahLst/>
              <a:cxnLst/>
              <a:rect l="l" t="t" r="r" b="b"/>
              <a:pathLst>
                <a:path w="7401" h="6093" extrusionOk="0">
                  <a:moveTo>
                    <a:pt x="4908" y="1"/>
                  </a:moveTo>
                  <a:cubicBezTo>
                    <a:pt x="4023" y="1"/>
                    <a:pt x="2989" y="395"/>
                    <a:pt x="2094" y="1151"/>
                  </a:cubicBezTo>
                  <a:cubicBezTo>
                    <a:pt x="542" y="2469"/>
                    <a:pt x="0" y="4384"/>
                    <a:pt x="887" y="5433"/>
                  </a:cubicBezTo>
                  <a:cubicBezTo>
                    <a:pt x="1264" y="5877"/>
                    <a:pt x="1838" y="6093"/>
                    <a:pt x="2493" y="6093"/>
                  </a:cubicBezTo>
                  <a:cubicBezTo>
                    <a:pt x="3378" y="6093"/>
                    <a:pt x="4412" y="5698"/>
                    <a:pt x="5307" y="4943"/>
                  </a:cubicBezTo>
                  <a:cubicBezTo>
                    <a:pt x="6859" y="3625"/>
                    <a:pt x="7401" y="1710"/>
                    <a:pt x="6514" y="661"/>
                  </a:cubicBezTo>
                  <a:cubicBezTo>
                    <a:pt x="6137" y="216"/>
                    <a:pt x="5563" y="1"/>
                    <a:pt x="4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5123621" y="1481989"/>
              <a:ext cx="750418" cy="969761"/>
            </a:xfrm>
            <a:custGeom>
              <a:avLst/>
              <a:gdLst/>
              <a:ahLst/>
              <a:cxnLst/>
              <a:rect l="l" t="t" r="r" b="b"/>
              <a:pathLst>
                <a:path w="5645" h="7295" extrusionOk="0">
                  <a:moveTo>
                    <a:pt x="2410" y="0"/>
                  </a:moveTo>
                  <a:cubicBezTo>
                    <a:pt x="2297" y="0"/>
                    <a:pt x="2183" y="12"/>
                    <a:pt x="2070" y="35"/>
                  </a:cubicBezTo>
                  <a:cubicBezTo>
                    <a:pt x="742" y="311"/>
                    <a:pt x="0" y="2154"/>
                    <a:pt x="418" y="4148"/>
                  </a:cubicBezTo>
                  <a:cubicBezTo>
                    <a:pt x="796" y="5973"/>
                    <a:pt x="2013" y="7295"/>
                    <a:pt x="3235" y="7295"/>
                  </a:cubicBezTo>
                  <a:cubicBezTo>
                    <a:pt x="3348" y="7295"/>
                    <a:pt x="3462" y="7283"/>
                    <a:pt x="3575" y="7260"/>
                  </a:cubicBezTo>
                  <a:cubicBezTo>
                    <a:pt x="4903" y="6984"/>
                    <a:pt x="5645" y="5141"/>
                    <a:pt x="5227" y="3147"/>
                  </a:cubicBezTo>
                  <a:cubicBezTo>
                    <a:pt x="4848" y="1322"/>
                    <a:pt x="3632" y="0"/>
                    <a:pt x="2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4927275" y="2075939"/>
              <a:ext cx="867401" cy="909674"/>
            </a:xfrm>
            <a:custGeom>
              <a:avLst/>
              <a:gdLst/>
              <a:ahLst/>
              <a:cxnLst/>
              <a:rect l="l" t="t" r="r" b="b"/>
              <a:pathLst>
                <a:path w="6525" h="6843" extrusionOk="0">
                  <a:moveTo>
                    <a:pt x="2349" y="1"/>
                  </a:moveTo>
                  <a:cubicBezTo>
                    <a:pt x="1985" y="1"/>
                    <a:pt x="1638" y="89"/>
                    <a:pt x="1332" y="277"/>
                  </a:cubicBezTo>
                  <a:cubicBezTo>
                    <a:pt x="121" y="1022"/>
                    <a:pt x="0" y="3033"/>
                    <a:pt x="1067" y="4769"/>
                  </a:cubicBezTo>
                  <a:cubicBezTo>
                    <a:pt x="1863" y="6066"/>
                    <a:pt x="3098" y="6843"/>
                    <a:pt x="4176" y="6843"/>
                  </a:cubicBezTo>
                  <a:cubicBezTo>
                    <a:pt x="4540" y="6843"/>
                    <a:pt x="4887" y="6754"/>
                    <a:pt x="5193" y="6566"/>
                  </a:cubicBezTo>
                  <a:cubicBezTo>
                    <a:pt x="6404" y="5821"/>
                    <a:pt x="6525" y="3810"/>
                    <a:pt x="5459" y="2074"/>
                  </a:cubicBezTo>
                  <a:cubicBezTo>
                    <a:pt x="4662" y="777"/>
                    <a:pt x="3428" y="1"/>
                    <a:pt x="2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5229060" y="2333698"/>
              <a:ext cx="1029449" cy="658560"/>
            </a:xfrm>
            <a:custGeom>
              <a:avLst/>
              <a:gdLst/>
              <a:ahLst/>
              <a:cxnLst/>
              <a:rect l="l" t="t" r="r" b="b"/>
              <a:pathLst>
                <a:path w="7744" h="4954" extrusionOk="0">
                  <a:moveTo>
                    <a:pt x="5137" y="1"/>
                  </a:moveTo>
                  <a:cubicBezTo>
                    <a:pt x="4486" y="1"/>
                    <a:pt x="3753" y="147"/>
                    <a:pt x="3023" y="453"/>
                  </a:cubicBezTo>
                  <a:cubicBezTo>
                    <a:pt x="1146" y="1243"/>
                    <a:pt x="1" y="2789"/>
                    <a:pt x="470" y="3906"/>
                  </a:cubicBezTo>
                  <a:cubicBezTo>
                    <a:pt x="757" y="4588"/>
                    <a:pt x="1581" y="4954"/>
                    <a:pt x="2608" y="4954"/>
                  </a:cubicBezTo>
                  <a:cubicBezTo>
                    <a:pt x="3259" y="4954"/>
                    <a:pt x="3992" y="4807"/>
                    <a:pt x="4721" y="4500"/>
                  </a:cubicBezTo>
                  <a:cubicBezTo>
                    <a:pt x="6601" y="3710"/>
                    <a:pt x="7743" y="2164"/>
                    <a:pt x="7274" y="1050"/>
                  </a:cubicBezTo>
                  <a:cubicBezTo>
                    <a:pt x="6987" y="366"/>
                    <a:pt x="6164" y="1"/>
                    <a:pt x="5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6901102" y="630135"/>
              <a:ext cx="118977" cy="2003065"/>
            </a:xfrm>
            <a:custGeom>
              <a:avLst/>
              <a:gdLst/>
              <a:ahLst/>
              <a:cxnLst/>
              <a:rect l="l" t="t" r="r" b="b"/>
              <a:pathLst>
                <a:path w="895" h="15068" extrusionOk="0">
                  <a:moveTo>
                    <a:pt x="235" y="0"/>
                  </a:moveTo>
                  <a:lnTo>
                    <a:pt x="1" y="14488"/>
                  </a:lnTo>
                  <a:lnTo>
                    <a:pt x="894" y="15068"/>
                  </a:lnTo>
                  <a:lnTo>
                    <a:pt x="894" y="1506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6992828" y="405800"/>
              <a:ext cx="237289" cy="2006255"/>
            </a:xfrm>
            <a:custGeom>
              <a:avLst/>
              <a:gdLst/>
              <a:ahLst/>
              <a:cxnLst/>
              <a:rect l="l" t="t" r="r" b="b"/>
              <a:pathLst>
                <a:path w="1785" h="15092" extrusionOk="0">
                  <a:moveTo>
                    <a:pt x="1784" y="1"/>
                  </a:moveTo>
                  <a:lnTo>
                    <a:pt x="1784" y="1"/>
                  </a:lnTo>
                  <a:cubicBezTo>
                    <a:pt x="504" y="4728"/>
                    <a:pt x="1" y="9627"/>
                    <a:pt x="290" y="14512"/>
                  </a:cubicBezTo>
                  <a:lnTo>
                    <a:pt x="1181" y="15092"/>
                  </a:lnTo>
                  <a:cubicBezTo>
                    <a:pt x="497" y="10065"/>
                    <a:pt x="701" y="4959"/>
                    <a:pt x="17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7094656" y="617298"/>
              <a:ext cx="237289" cy="2006255"/>
            </a:xfrm>
            <a:custGeom>
              <a:avLst/>
              <a:gdLst/>
              <a:ahLst/>
              <a:cxnLst/>
              <a:rect l="l" t="t" r="r" b="b"/>
              <a:pathLst>
                <a:path w="1785" h="15092" extrusionOk="0">
                  <a:moveTo>
                    <a:pt x="1784" y="0"/>
                  </a:moveTo>
                  <a:lnTo>
                    <a:pt x="1784" y="0"/>
                  </a:lnTo>
                  <a:cubicBezTo>
                    <a:pt x="504" y="4727"/>
                    <a:pt x="1" y="9626"/>
                    <a:pt x="294" y="14515"/>
                  </a:cubicBezTo>
                  <a:lnTo>
                    <a:pt x="1184" y="15092"/>
                  </a:lnTo>
                  <a:cubicBezTo>
                    <a:pt x="497" y="10065"/>
                    <a:pt x="701" y="4958"/>
                    <a:pt x="1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7287280" y="762196"/>
              <a:ext cx="175341" cy="1983789"/>
            </a:xfrm>
            <a:custGeom>
              <a:avLst/>
              <a:gdLst/>
              <a:ahLst/>
              <a:cxnLst/>
              <a:rect l="l" t="t" r="r" b="b"/>
              <a:pathLst>
                <a:path w="1319" h="14923" extrusionOk="0">
                  <a:moveTo>
                    <a:pt x="1015" y="1"/>
                  </a:moveTo>
                  <a:cubicBezTo>
                    <a:pt x="969" y="1"/>
                    <a:pt x="376" y="2941"/>
                    <a:pt x="163" y="6532"/>
                  </a:cubicBezTo>
                  <a:cubicBezTo>
                    <a:pt x="1" y="9330"/>
                    <a:pt x="87" y="12138"/>
                    <a:pt x="428" y="14923"/>
                  </a:cubicBezTo>
                  <a:lnTo>
                    <a:pt x="1319" y="14347"/>
                  </a:lnTo>
                  <a:cubicBezTo>
                    <a:pt x="732" y="11600"/>
                    <a:pt x="460" y="8795"/>
                    <a:pt x="504" y="5987"/>
                  </a:cubicBezTo>
                  <a:cubicBezTo>
                    <a:pt x="563" y="2650"/>
                    <a:pt x="1063" y="7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6539651" y="639764"/>
              <a:ext cx="175341" cy="1983789"/>
            </a:xfrm>
            <a:custGeom>
              <a:avLst/>
              <a:gdLst/>
              <a:ahLst/>
              <a:cxnLst/>
              <a:rect l="l" t="t" r="r" b="b"/>
              <a:pathLst>
                <a:path w="1319" h="14923" extrusionOk="0">
                  <a:moveTo>
                    <a:pt x="304" y="0"/>
                  </a:moveTo>
                  <a:cubicBezTo>
                    <a:pt x="304" y="0"/>
                    <a:pt x="304" y="0"/>
                    <a:pt x="304" y="0"/>
                  </a:cubicBezTo>
                  <a:cubicBezTo>
                    <a:pt x="256" y="7"/>
                    <a:pt x="756" y="2650"/>
                    <a:pt x="815" y="5986"/>
                  </a:cubicBezTo>
                  <a:cubicBezTo>
                    <a:pt x="860" y="8795"/>
                    <a:pt x="587" y="11600"/>
                    <a:pt x="1" y="14346"/>
                  </a:cubicBezTo>
                  <a:lnTo>
                    <a:pt x="891" y="14923"/>
                  </a:lnTo>
                  <a:cubicBezTo>
                    <a:pt x="1232" y="12138"/>
                    <a:pt x="1319" y="9330"/>
                    <a:pt x="1157" y="6528"/>
                  </a:cubicBezTo>
                  <a:cubicBezTo>
                    <a:pt x="943" y="2941"/>
                    <a:pt x="351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6658495" y="588800"/>
              <a:ext cx="219742" cy="2006255"/>
            </a:xfrm>
            <a:custGeom>
              <a:avLst/>
              <a:gdLst/>
              <a:ahLst/>
              <a:cxnLst/>
              <a:rect l="l" t="t" r="r" b="b"/>
              <a:pathLst>
                <a:path w="1653" h="15092" extrusionOk="0">
                  <a:moveTo>
                    <a:pt x="0" y="1"/>
                  </a:moveTo>
                  <a:lnTo>
                    <a:pt x="0" y="1"/>
                  </a:lnTo>
                  <a:cubicBezTo>
                    <a:pt x="1084" y="4959"/>
                    <a:pt x="1287" y="10065"/>
                    <a:pt x="601" y="15092"/>
                  </a:cubicBezTo>
                  <a:lnTo>
                    <a:pt x="1491" y="14512"/>
                  </a:lnTo>
                  <a:cubicBezTo>
                    <a:pt x="1653" y="11780"/>
                    <a:pt x="1567" y="9040"/>
                    <a:pt x="1236" y="6322"/>
                  </a:cubicBezTo>
                  <a:cubicBezTo>
                    <a:pt x="973" y="4189"/>
                    <a:pt x="563" y="207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7300438" y="2100958"/>
              <a:ext cx="516054" cy="826590"/>
            </a:xfrm>
            <a:custGeom>
              <a:avLst/>
              <a:gdLst/>
              <a:ahLst/>
              <a:cxnLst/>
              <a:rect l="l" t="t" r="r" b="b"/>
              <a:pathLst>
                <a:path w="3882" h="6218" extrusionOk="0">
                  <a:moveTo>
                    <a:pt x="2829" y="1"/>
                  </a:moveTo>
                  <a:lnTo>
                    <a:pt x="0" y="6218"/>
                  </a:lnTo>
                  <a:lnTo>
                    <a:pt x="3882" y="6218"/>
                  </a:lnTo>
                  <a:lnTo>
                    <a:pt x="28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6088200" y="2100958"/>
              <a:ext cx="1588440" cy="826191"/>
            </a:xfrm>
            <a:custGeom>
              <a:avLst/>
              <a:gdLst/>
              <a:ahLst/>
              <a:cxnLst/>
              <a:rect l="l" t="t" r="r" b="b"/>
              <a:pathLst>
                <a:path w="11949" h="6215" extrusionOk="0">
                  <a:moveTo>
                    <a:pt x="11948" y="1"/>
                  </a:moveTo>
                  <a:cubicBezTo>
                    <a:pt x="11828" y="522"/>
                    <a:pt x="11707" y="1039"/>
                    <a:pt x="11586" y="1560"/>
                  </a:cubicBezTo>
                  <a:cubicBezTo>
                    <a:pt x="11583" y="1574"/>
                    <a:pt x="11579" y="1588"/>
                    <a:pt x="11576" y="1601"/>
                  </a:cubicBezTo>
                  <a:lnTo>
                    <a:pt x="11231" y="3085"/>
                  </a:lnTo>
                  <a:lnTo>
                    <a:pt x="11220" y="3130"/>
                  </a:lnTo>
                  <a:lnTo>
                    <a:pt x="10875" y="4610"/>
                  </a:lnTo>
                  <a:lnTo>
                    <a:pt x="10865" y="4655"/>
                  </a:lnTo>
                  <a:lnTo>
                    <a:pt x="10506" y="6214"/>
                  </a:lnTo>
                  <a:lnTo>
                    <a:pt x="0" y="6214"/>
                  </a:lnTo>
                  <a:lnTo>
                    <a:pt x="359" y="4655"/>
                  </a:lnTo>
                  <a:lnTo>
                    <a:pt x="369" y="4610"/>
                  </a:lnTo>
                  <a:lnTo>
                    <a:pt x="714" y="3130"/>
                  </a:lnTo>
                  <a:lnTo>
                    <a:pt x="725" y="3085"/>
                  </a:lnTo>
                  <a:lnTo>
                    <a:pt x="1070" y="1601"/>
                  </a:lnTo>
                  <a:cubicBezTo>
                    <a:pt x="1070" y="1588"/>
                    <a:pt x="1077" y="1574"/>
                    <a:pt x="1077" y="1560"/>
                  </a:cubicBezTo>
                  <a:cubicBezTo>
                    <a:pt x="1197" y="1039"/>
                    <a:pt x="1318" y="518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6267530" y="2100958"/>
              <a:ext cx="200466" cy="826590"/>
            </a:xfrm>
            <a:custGeom>
              <a:avLst/>
              <a:gdLst/>
              <a:ahLst/>
              <a:cxnLst/>
              <a:rect l="l" t="t" r="r" b="b"/>
              <a:pathLst>
                <a:path w="1508" h="6218" extrusionOk="0">
                  <a:moveTo>
                    <a:pt x="1463" y="1"/>
                  </a:moveTo>
                  <a:lnTo>
                    <a:pt x="1094" y="1560"/>
                  </a:lnTo>
                  <a:lnTo>
                    <a:pt x="1083" y="1605"/>
                  </a:lnTo>
                  <a:lnTo>
                    <a:pt x="735" y="3085"/>
                  </a:lnTo>
                  <a:lnTo>
                    <a:pt x="725" y="3130"/>
                  </a:lnTo>
                  <a:lnTo>
                    <a:pt x="376" y="4614"/>
                  </a:lnTo>
                  <a:lnTo>
                    <a:pt x="366" y="4658"/>
                  </a:lnTo>
                  <a:lnTo>
                    <a:pt x="0" y="6218"/>
                  </a:lnTo>
                  <a:lnTo>
                    <a:pt x="45" y="6218"/>
                  </a:lnTo>
                  <a:lnTo>
                    <a:pt x="411" y="4658"/>
                  </a:lnTo>
                  <a:lnTo>
                    <a:pt x="421" y="4614"/>
                  </a:lnTo>
                  <a:lnTo>
                    <a:pt x="773" y="3130"/>
                  </a:lnTo>
                  <a:lnTo>
                    <a:pt x="783" y="3085"/>
                  </a:lnTo>
                  <a:lnTo>
                    <a:pt x="1132" y="1605"/>
                  </a:lnTo>
                  <a:lnTo>
                    <a:pt x="1142" y="1560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6511467" y="2100958"/>
              <a:ext cx="200599" cy="826590"/>
            </a:xfrm>
            <a:custGeom>
              <a:avLst/>
              <a:gdLst/>
              <a:ahLst/>
              <a:cxnLst/>
              <a:rect l="l" t="t" r="r" b="b"/>
              <a:pathLst>
                <a:path w="1509" h="6218" extrusionOk="0">
                  <a:moveTo>
                    <a:pt x="1464" y="1"/>
                  </a:moveTo>
                  <a:lnTo>
                    <a:pt x="1098" y="1560"/>
                  </a:lnTo>
                  <a:lnTo>
                    <a:pt x="1087" y="1605"/>
                  </a:lnTo>
                  <a:lnTo>
                    <a:pt x="739" y="3085"/>
                  </a:lnTo>
                  <a:lnTo>
                    <a:pt x="729" y="3130"/>
                  </a:lnTo>
                  <a:lnTo>
                    <a:pt x="380" y="4614"/>
                  </a:lnTo>
                  <a:lnTo>
                    <a:pt x="370" y="4658"/>
                  </a:lnTo>
                  <a:lnTo>
                    <a:pt x="1" y="6218"/>
                  </a:lnTo>
                  <a:lnTo>
                    <a:pt x="45" y="6218"/>
                  </a:lnTo>
                  <a:lnTo>
                    <a:pt x="415" y="4658"/>
                  </a:lnTo>
                  <a:lnTo>
                    <a:pt x="425" y="4614"/>
                  </a:lnTo>
                  <a:lnTo>
                    <a:pt x="773" y="3130"/>
                  </a:lnTo>
                  <a:lnTo>
                    <a:pt x="784" y="3085"/>
                  </a:lnTo>
                  <a:lnTo>
                    <a:pt x="1132" y="1605"/>
                  </a:lnTo>
                  <a:lnTo>
                    <a:pt x="1143" y="1560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6755935" y="2100958"/>
              <a:ext cx="200599" cy="826590"/>
            </a:xfrm>
            <a:custGeom>
              <a:avLst/>
              <a:gdLst/>
              <a:ahLst/>
              <a:cxnLst/>
              <a:rect l="l" t="t" r="r" b="b"/>
              <a:pathLst>
                <a:path w="1509" h="6218" extrusionOk="0">
                  <a:moveTo>
                    <a:pt x="1460" y="1"/>
                  </a:moveTo>
                  <a:lnTo>
                    <a:pt x="1094" y="1560"/>
                  </a:lnTo>
                  <a:lnTo>
                    <a:pt x="1084" y="1605"/>
                  </a:lnTo>
                  <a:lnTo>
                    <a:pt x="736" y="3085"/>
                  </a:lnTo>
                  <a:lnTo>
                    <a:pt x="725" y="3130"/>
                  </a:lnTo>
                  <a:lnTo>
                    <a:pt x="377" y="4614"/>
                  </a:lnTo>
                  <a:lnTo>
                    <a:pt x="366" y="4658"/>
                  </a:lnTo>
                  <a:lnTo>
                    <a:pt x="1" y="6218"/>
                  </a:lnTo>
                  <a:lnTo>
                    <a:pt x="45" y="6218"/>
                  </a:lnTo>
                  <a:lnTo>
                    <a:pt x="411" y="4658"/>
                  </a:lnTo>
                  <a:lnTo>
                    <a:pt x="422" y="4614"/>
                  </a:lnTo>
                  <a:lnTo>
                    <a:pt x="770" y="3130"/>
                  </a:lnTo>
                  <a:lnTo>
                    <a:pt x="780" y="3085"/>
                  </a:lnTo>
                  <a:lnTo>
                    <a:pt x="1129" y="1605"/>
                  </a:lnTo>
                  <a:lnTo>
                    <a:pt x="1139" y="1560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7000004" y="2100958"/>
              <a:ext cx="200466" cy="826590"/>
            </a:xfrm>
            <a:custGeom>
              <a:avLst/>
              <a:gdLst/>
              <a:ahLst/>
              <a:cxnLst/>
              <a:rect l="l" t="t" r="r" b="b"/>
              <a:pathLst>
                <a:path w="1508" h="6218" extrusionOk="0">
                  <a:moveTo>
                    <a:pt x="1463" y="1"/>
                  </a:moveTo>
                  <a:lnTo>
                    <a:pt x="1094" y="1560"/>
                  </a:lnTo>
                  <a:lnTo>
                    <a:pt x="1084" y="1605"/>
                  </a:lnTo>
                  <a:lnTo>
                    <a:pt x="735" y="3085"/>
                  </a:lnTo>
                  <a:lnTo>
                    <a:pt x="725" y="3130"/>
                  </a:lnTo>
                  <a:lnTo>
                    <a:pt x="376" y="4614"/>
                  </a:lnTo>
                  <a:lnTo>
                    <a:pt x="366" y="4658"/>
                  </a:lnTo>
                  <a:lnTo>
                    <a:pt x="0" y="6218"/>
                  </a:lnTo>
                  <a:lnTo>
                    <a:pt x="45" y="6218"/>
                  </a:lnTo>
                  <a:lnTo>
                    <a:pt x="411" y="4658"/>
                  </a:lnTo>
                  <a:lnTo>
                    <a:pt x="421" y="4614"/>
                  </a:lnTo>
                  <a:lnTo>
                    <a:pt x="773" y="3130"/>
                  </a:lnTo>
                  <a:lnTo>
                    <a:pt x="783" y="3085"/>
                  </a:lnTo>
                  <a:lnTo>
                    <a:pt x="1132" y="1605"/>
                  </a:lnTo>
                  <a:lnTo>
                    <a:pt x="1142" y="1560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7243941" y="2100958"/>
              <a:ext cx="200599" cy="826590"/>
            </a:xfrm>
            <a:custGeom>
              <a:avLst/>
              <a:gdLst/>
              <a:ahLst/>
              <a:cxnLst/>
              <a:rect l="l" t="t" r="r" b="b"/>
              <a:pathLst>
                <a:path w="1509" h="6218" extrusionOk="0">
                  <a:moveTo>
                    <a:pt x="1464" y="1"/>
                  </a:moveTo>
                  <a:lnTo>
                    <a:pt x="1098" y="1560"/>
                  </a:lnTo>
                  <a:lnTo>
                    <a:pt x="1088" y="1605"/>
                  </a:lnTo>
                  <a:lnTo>
                    <a:pt x="739" y="3085"/>
                  </a:lnTo>
                  <a:lnTo>
                    <a:pt x="729" y="3130"/>
                  </a:lnTo>
                  <a:lnTo>
                    <a:pt x="380" y="4614"/>
                  </a:lnTo>
                  <a:lnTo>
                    <a:pt x="370" y="4658"/>
                  </a:lnTo>
                  <a:lnTo>
                    <a:pt x="1" y="6218"/>
                  </a:lnTo>
                  <a:lnTo>
                    <a:pt x="46" y="6218"/>
                  </a:lnTo>
                  <a:lnTo>
                    <a:pt x="415" y="4658"/>
                  </a:lnTo>
                  <a:lnTo>
                    <a:pt x="425" y="4614"/>
                  </a:lnTo>
                  <a:lnTo>
                    <a:pt x="774" y="3130"/>
                  </a:lnTo>
                  <a:lnTo>
                    <a:pt x="784" y="3085"/>
                  </a:lnTo>
                  <a:lnTo>
                    <a:pt x="1132" y="1605"/>
                  </a:lnTo>
                  <a:lnTo>
                    <a:pt x="1143" y="1560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6229909" y="2308335"/>
              <a:ext cx="1398476" cy="5583"/>
            </a:xfrm>
            <a:custGeom>
              <a:avLst/>
              <a:gdLst/>
              <a:ahLst/>
              <a:cxnLst/>
              <a:rect l="l" t="t" r="r" b="b"/>
              <a:pathLst>
                <a:path w="10520" h="42" extrusionOk="0">
                  <a:moveTo>
                    <a:pt x="11" y="0"/>
                  </a:moveTo>
                  <a:cubicBezTo>
                    <a:pt x="7" y="14"/>
                    <a:pt x="4" y="28"/>
                    <a:pt x="0" y="41"/>
                  </a:cubicBezTo>
                  <a:lnTo>
                    <a:pt x="10510" y="41"/>
                  </a:lnTo>
                  <a:cubicBezTo>
                    <a:pt x="10513" y="28"/>
                    <a:pt x="10517" y="14"/>
                    <a:pt x="10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6183116" y="2511059"/>
              <a:ext cx="1398609" cy="5982"/>
            </a:xfrm>
            <a:custGeom>
              <a:avLst/>
              <a:gdLst/>
              <a:ahLst/>
              <a:cxnLst/>
              <a:rect l="l" t="t" r="r" b="b"/>
              <a:pathLst>
                <a:path w="10521" h="45" extrusionOk="0">
                  <a:moveTo>
                    <a:pt x="11" y="0"/>
                  </a:moveTo>
                  <a:lnTo>
                    <a:pt x="0" y="45"/>
                  </a:lnTo>
                  <a:lnTo>
                    <a:pt x="10510" y="45"/>
                  </a:lnTo>
                  <a:lnTo>
                    <a:pt x="105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6135791" y="2714183"/>
              <a:ext cx="1399141" cy="6115"/>
            </a:xfrm>
            <a:custGeom>
              <a:avLst/>
              <a:gdLst/>
              <a:ahLst/>
              <a:cxnLst/>
              <a:rect l="l" t="t" r="r" b="b"/>
              <a:pathLst>
                <a:path w="10525" h="46" extrusionOk="0">
                  <a:moveTo>
                    <a:pt x="11" y="1"/>
                  </a:moveTo>
                  <a:lnTo>
                    <a:pt x="1" y="45"/>
                  </a:lnTo>
                  <a:lnTo>
                    <a:pt x="10514" y="45"/>
                  </a:lnTo>
                  <a:lnTo>
                    <a:pt x="10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8819890" y="2097767"/>
              <a:ext cx="516187" cy="827122"/>
            </a:xfrm>
            <a:custGeom>
              <a:avLst/>
              <a:gdLst/>
              <a:ahLst/>
              <a:cxnLst/>
              <a:rect l="l" t="t" r="r" b="b"/>
              <a:pathLst>
                <a:path w="3883" h="6222" extrusionOk="0">
                  <a:moveTo>
                    <a:pt x="2830" y="0"/>
                  </a:moveTo>
                  <a:lnTo>
                    <a:pt x="1" y="6221"/>
                  </a:lnTo>
                  <a:lnTo>
                    <a:pt x="3882" y="622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7607253" y="2097767"/>
              <a:ext cx="1588839" cy="826590"/>
            </a:xfrm>
            <a:custGeom>
              <a:avLst/>
              <a:gdLst/>
              <a:ahLst/>
              <a:cxnLst/>
              <a:rect l="l" t="t" r="r" b="b"/>
              <a:pathLst>
                <a:path w="11952" h="6218" extrusionOk="0">
                  <a:moveTo>
                    <a:pt x="11952" y="0"/>
                  </a:moveTo>
                  <a:cubicBezTo>
                    <a:pt x="11831" y="521"/>
                    <a:pt x="11710" y="1042"/>
                    <a:pt x="11590" y="1563"/>
                  </a:cubicBezTo>
                  <a:cubicBezTo>
                    <a:pt x="11586" y="1577"/>
                    <a:pt x="11583" y="1591"/>
                    <a:pt x="11579" y="1605"/>
                  </a:cubicBezTo>
                  <a:lnTo>
                    <a:pt x="11234" y="3088"/>
                  </a:lnTo>
                  <a:lnTo>
                    <a:pt x="11224" y="3130"/>
                  </a:lnTo>
                  <a:lnTo>
                    <a:pt x="10882" y="4613"/>
                  </a:lnTo>
                  <a:lnTo>
                    <a:pt x="10872" y="4655"/>
                  </a:lnTo>
                  <a:lnTo>
                    <a:pt x="10510" y="6218"/>
                  </a:lnTo>
                  <a:lnTo>
                    <a:pt x="0" y="6218"/>
                  </a:lnTo>
                  <a:lnTo>
                    <a:pt x="363" y="4655"/>
                  </a:lnTo>
                  <a:lnTo>
                    <a:pt x="373" y="4613"/>
                  </a:lnTo>
                  <a:lnTo>
                    <a:pt x="714" y="3130"/>
                  </a:lnTo>
                  <a:lnTo>
                    <a:pt x="725" y="3088"/>
                  </a:lnTo>
                  <a:lnTo>
                    <a:pt x="1070" y="1605"/>
                  </a:lnTo>
                  <a:cubicBezTo>
                    <a:pt x="1073" y="1591"/>
                    <a:pt x="1077" y="1577"/>
                    <a:pt x="1080" y="1563"/>
                  </a:cubicBezTo>
                  <a:cubicBezTo>
                    <a:pt x="1201" y="1042"/>
                    <a:pt x="1322" y="521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7786982" y="2097767"/>
              <a:ext cx="200599" cy="827122"/>
            </a:xfrm>
            <a:custGeom>
              <a:avLst/>
              <a:gdLst/>
              <a:ahLst/>
              <a:cxnLst/>
              <a:rect l="l" t="t" r="r" b="b"/>
              <a:pathLst>
                <a:path w="1509" h="6222" extrusionOk="0">
                  <a:moveTo>
                    <a:pt x="1464" y="0"/>
                  </a:moveTo>
                  <a:lnTo>
                    <a:pt x="1095" y="1563"/>
                  </a:lnTo>
                  <a:lnTo>
                    <a:pt x="1084" y="1605"/>
                  </a:lnTo>
                  <a:lnTo>
                    <a:pt x="736" y="3088"/>
                  </a:lnTo>
                  <a:lnTo>
                    <a:pt x="725" y="3133"/>
                  </a:lnTo>
                  <a:lnTo>
                    <a:pt x="377" y="4617"/>
                  </a:lnTo>
                  <a:lnTo>
                    <a:pt x="367" y="4658"/>
                  </a:lnTo>
                  <a:lnTo>
                    <a:pt x="1" y="6221"/>
                  </a:lnTo>
                  <a:lnTo>
                    <a:pt x="46" y="6221"/>
                  </a:lnTo>
                  <a:lnTo>
                    <a:pt x="411" y="4658"/>
                  </a:lnTo>
                  <a:lnTo>
                    <a:pt x="422" y="4617"/>
                  </a:lnTo>
                  <a:lnTo>
                    <a:pt x="770" y="3133"/>
                  </a:lnTo>
                  <a:lnTo>
                    <a:pt x="781" y="3088"/>
                  </a:lnTo>
                  <a:lnTo>
                    <a:pt x="1129" y="1605"/>
                  </a:lnTo>
                  <a:lnTo>
                    <a:pt x="1139" y="1563"/>
                  </a:lnTo>
                  <a:lnTo>
                    <a:pt x="1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8031052" y="2097767"/>
              <a:ext cx="200599" cy="827122"/>
            </a:xfrm>
            <a:custGeom>
              <a:avLst/>
              <a:gdLst/>
              <a:ahLst/>
              <a:cxnLst/>
              <a:rect l="l" t="t" r="r" b="b"/>
              <a:pathLst>
                <a:path w="1509" h="6222" extrusionOk="0">
                  <a:moveTo>
                    <a:pt x="1463" y="0"/>
                  </a:moveTo>
                  <a:lnTo>
                    <a:pt x="1097" y="1563"/>
                  </a:lnTo>
                  <a:lnTo>
                    <a:pt x="1087" y="1605"/>
                  </a:lnTo>
                  <a:lnTo>
                    <a:pt x="739" y="3088"/>
                  </a:lnTo>
                  <a:lnTo>
                    <a:pt x="728" y="3133"/>
                  </a:lnTo>
                  <a:lnTo>
                    <a:pt x="380" y="4617"/>
                  </a:lnTo>
                  <a:lnTo>
                    <a:pt x="366" y="4658"/>
                  </a:lnTo>
                  <a:lnTo>
                    <a:pt x="0" y="6221"/>
                  </a:lnTo>
                  <a:lnTo>
                    <a:pt x="45" y="6221"/>
                  </a:lnTo>
                  <a:lnTo>
                    <a:pt x="414" y="4658"/>
                  </a:lnTo>
                  <a:lnTo>
                    <a:pt x="425" y="4617"/>
                  </a:lnTo>
                  <a:lnTo>
                    <a:pt x="773" y="3133"/>
                  </a:lnTo>
                  <a:lnTo>
                    <a:pt x="784" y="3088"/>
                  </a:lnTo>
                  <a:lnTo>
                    <a:pt x="1132" y="1605"/>
                  </a:lnTo>
                  <a:lnTo>
                    <a:pt x="1142" y="1563"/>
                  </a:lnTo>
                  <a:lnTo>
                    <a:pt x="1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8275520" y="2097767"/>
              <a:ext cx="200067" cy="827122"/>
            </a:xfrm>
            <a:custGeom>
              <a:avLst/>
              <a:gdLst/>
              <a:ahLst/>
              <a:cxnLst/>
              <a:rect l="l" t="t" r="r" b="b"/>
              <a:pathLst>
                <a:path w="1505" h="6222" extrusionOk="0">
                  <a:moveTo>
                    <a:pt x="1460" y="0"/>
                  </a:moveTo>
                  <a:lnTo>
                    <a:pt x="1094" y="1563"/>
                  </a:lnTo>
                  <a:lnTo>
                    <a:pt x="1084" y="1605"/>
                  </a:lnTo>
                  <a:lnTo>
                    <a:pt x="735" y="3088"/>
                  </a:lnTo>
                  <a:lnTo>
                    <a:pt x="725" y="3133"/>
                  </a:lnTo>
                  <a:lnTo>
                    <a:pt x="376" y="4617"/>
                  </a:lnTo>
                  <a:lnTo>
                    <a:pt x="366" y="4658"/>
                  </a:lnTo>
                  <a:lnTo>
                    <a:pt x="0" y="6221"/>
                  </a:lnTo>
                  <a:lnTo>
                    <a:pt x="45" y="6221"/>
                  </a:lnTo>
                  <a:lnTo>
                    <a:pt x="411" y="4658"/>
                  </a:lnTo>
                  <a:lnTo>
                    <a:pt x="421" y="4617"/>
                  </a:lnTo>
                  <a:lnTo>
                    <a:pt x="770" y="3133"/>
                  </a:lnTo>
                  <a:lnTo>
                    <a:pt x="780" y="3088"/>
                  </a:lnTo>
                  <a:lnTo>
                    <a:pt x="1129" y="1605"/>
                  </a:lnTo>
                  <a:lnTo>
                    <a:pt x="1139" y="1563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8519456" y="2097767"/>
              <a:ext cx="200599" cy="827122"/>
            </a:xfrm>
            <a:custGeom>
              <a:avLst/>
              <a:gdLst/>
              <a:ahLst/>
              <a:cxnLst/>
              <a:rect l="l" t="t" r="r" b="b"/>
              <a:pathLst>
                <a:path w="1509" h="6222" extrusionOk="0">
                  <a:moveTo>
                    <a:pt x="1464" y="0"/>
                  </a:moveTo>
                  <a:lnTo>
                    <a:pt x="1095" y="1563"/>
                  </a:lnTo>
                  <a:lnTo>
                    <a:pt x="1084" y="1605"/>
                  </a:lnTo>
                  <a:lnTo>
                    <a:pt x="736" y="3088"/>
                  </a:lnTo>
                  <a:lnTo>
                    <a:pt x="725" y="3133"/>
                  </a:lnTo>
                  <a:lnTo>
                    <a:pt x="377" y="4617"/>
                  </a:lnTo>
                  <a:lnTo>
                    <a:pt x="367" y="4658"/>
                  </a:lnTo>
                  <a:lnTo>
                    <a:pt x="1" y="6221"/>
                  </a:lnTo>
                  <a:lnTo>
                    <a:pt x="46" y="6221"/>
                  </a:lnTo>
                  <a:lnTo>
                    <a:pt x="411" y="4658"/>
                  </a:lnTo>
                  <a:lnTo>
                    <a:pt x="422" y="4617"/>
                  </a:lnTo>
                  <a:lnTo>
                    <a:pt x="770" y="3133"/>
                  </a:lnTo>
                  <a:lnTo>
                    <a:pt x="781" y="3088"/>
                  </a:lnTo>
                  <a:lnTo>
                    <a:pt x="1129" y="1605"/>
                  </a:lnTo>
                  <a:lnTo>
                    <a:pt x="1139" y="1563"/>
                  </a:lnTo>
                  <a:lnTo>
                    <a:pt x="1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8763526" y="2097767"/>
              <a:ext cx="200599" cy="827122"/>
            </a:xfrm>
            <a:custGeom>
              <a:avLst/>
              <a:gdLst/>
              <a:ahLst/>
              <a:cxnLst/>
              <a:rect l="l" t="t" r="r" b="b"/>
              <a:pathLst>
                <a:path w="1509" h="6222" extrusionOk="0">
                  <a:moveTo>
                    <a:pt x="1463" y="0"/>
                  </a:moveTo>
                  <a:lnTo>
                    <a:pt x="1098" y="1563"/>
                  </a:lnTo>
                  <a:lnTo>
                    <a:pt x="1087" y="1605"/>
                  </a:lnTo>
                  <a:lnTo>
                    <a:pt x="739" y="3088"/>
                  </a:lnTo>
                  <a:lnTo>
                    <a:pt x="728" y="3133"/>
                  </a:lnTo>
                  <a:lnTo>
                    <a:pt x="380" y="4617"/>
                  </a:lnTo>
                  <a:lnTo>
                    <a:pt x="366" y="4658"/>
                  </a:lnTo>
                  <a:lnTo>
                    <a:pt x="0" y="6221"/>
                  </a:lnTo>
                  <a:lnTo>
                    <a:pt x="45" y="6221"/>
                  </a:lnTo>
                  <a:lnTo>
                    <a:pt x="414" y="4658"/>
                  </a:lnTo>
                  <a:lnTo>
                    <a:pt x="425" y="4617"/>
                  </a:lnTo>
                  <a:lnTo>
                    <a:pt x="773" y="3133"/>
                  </a:lnTo>
                  <a:lnTo>
                    <a:pt x="784" y="3088"/>
                  </a:lnTo>
                  <a:lnTo>
                    <a:pt x="1132" y="1605"/>
                  </a:lnTo>
                  <a:lnTo>
                    <a:pt x="1142" y="1563"/>
                  </a:lnTo>
                  <a:lnTo>
                    <a:pt x="1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7749361" y="2305543"/>
              <a:ext cx="1398609" cy="5583"/>
            </a:xfrm>
            <a:custGeom>
              <a:avLst/>
              <a:gdLst/>
              <a:ahLst/>
              <a:cxnLst/>
              <a:rect l="l" t="t" r="r" b="b"/>
              <a:pathLst>
                <a:path w="10521" h="42" extrusionOk="0">
                  <a:moveTo>
                    <a:pt x="11" y="0"/>
                  </a:moveTo>
                  <a:cubicBezTo>
                    <a:pt x="8" y="14"/>
                    <a:pt x="4" y="28"/>
                    <a:pt x="1" y="42"/>
                  </a:cubicBezTo>
                  <a:lnTo>
                    <a:pt x="10510" y="42"/>
                  </a:lnTo>
                  <a:cubicBezTo>
                    <a:pt x="10514" y="28"/>
                    <a:pt x="10517" y="14"/>
                    <a:pt x="10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7702169" y="2508268"/>
              <a:ext cx="1399008" cy="6115"/>
            </a:xfrm>
            <a:custGeom>
              <a:avLst/>
              <a:gdLst/>
              <a:ahLst/>
              <a:cxnLst/>
              <a:rect l="l" t="t" r="r" b="b"/>
              <a:pathLst>
                <a:path w="10524" h="46" extrusionOk="0">
                  <a:moveTo>
                    <a:pt x="11" y="0"/>
                  </a:moveTo>
                  <a:lnTo>
                    <a:pt x="0" y="45"/>
                  </a:lnTo>
                  <a:lnTo>
                    <a:pt x="10513" y="45"/>
                  </a:lnTo>
                  <a:lnTo>
                    <a:pt x="10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7655376" y="2711391"/>
              <a:ext cx="1399008" cy="5716"/>
            </a:xfrm>
            <a:custGeom>
              <a:avLst/>
              <a:gdLst/>
              <a:ahLst/>
              <a:cxnLst/>
              <a:rect l="l" t="t" r="r" b="b"/>
              <a:pathLst>
                <a:path w="10524" h="43" extrusionOk="0">
                  <a:moveTo>
                    <a:pt x="11" y="1"/>
                  </a:moveTo>
                  <a:lnTo>
                    <a:pt x="1" y="42"/>
                  </a:lnTo>
                  <a:lnTo>
                    <a:pt x="10513" y="42"/>
                  </a:lnTo>
                  <a:lnTo>
                    <a:pt x="10524" y="1"/>
                  </a:lnTo>
                  <a:close/>
                </a:path>
              </a:pathLst>
            </a:custGeom>
            <a:solidFill>
              <a:srgbClr val="2B3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8098099" y="2291289"/>
              <a:ext cx="1156141" cy="632703"/>
            </a:xfrm>
            <a:custGeom>
              <a:avLst/>
              <a:gdLst/>
              <a:ahLst/>
              <a:cxnLst/>
              <a:rect l="l" t="t" r="r" b="b"/>
              <a:pathLst>
                <a:path w="5787" h="3167" extrusionOk="0">
                  <a:moveTo>
                    <a:pt x="2423" y="1"/>
                  </a:moveTo>
                  <a:cubicBezTo>
                    <a:pt x="2413" y="1"/>
                    <a:pt x="2402" y="1"/>
                    <a:pt x="2392" y="2"/>
                  </a:cubicBezTo>
                  <a:cubicBezTo>
                    <a:pt x="2102" y="33"/>
                    <a:pt x="1815" y="492"/>
                    <a:pt x="1757" y="1096"/>
                  </a:cubicBezTo>
                  <a:cubicBezTo>
                    <a:pt x="1167" y="717"/>
                    <a:pt x="638" y="511"/>
                    <a:pt x="349" y="511"/>
                  </a:cubicBezTo>
                  <a:cubicBezTo>
                    <a:pt x="254" y="511"/>
                    <a:pt x="186" y="533"/>
                    <a:pt x="149" y="578"/>
                  </a:cubicBezTo>
                  <a:cubicBezTo>
                    <a:pt x="1" y="761"/>
                    <a:pt x="325" y="1369"/>
                    <a:pt x="953" y="2017"/>
                  </a:cubicBezTo>
                  <a:cubicBezTo>
                    <a:pt x="480" y="2055"/>
                    <a:pt x="118" y="2262"/>
                    <a:pt x="90" y="2476"/>
                  </a:cubicBezTo>
                  <a:cubicBezTo>
                    <a:pt x="59" y="2721"/>
                    <a:pt x="456" y="3097"/>
                    <a:pt x="1125" y="3166"/>
                  </a:cubicBezTo>
                  <a:lnTo>
                    <a:pt x="4914" y="3166"/>
                  </a:lnTo>
                  <a:lnTo>
                    <a:pt x="5438" y="2707"/>
                  </a:lnTo>
                  <a:cubicBezTo>
                    <a:pt x="5690" y="2414"/>
                    <a:pt x="5787" y="2224"/>
                    <a:pt x="5725" y="2131"/>
                  </a:cubicBezTo>
                  <a:cubicBezTo>
                    <a:pt x="5698" y="2089"/>
                    <a:pt x="5638" y="2068"/>
                    <a:pt x="5546" y="2068"/>
                  </a:cubicBezTo>
                  <a:cubicBezTo>
                    <a:pt x="5329" y="2068"/>
                    <a:pt x="4928" y="2185"/>
                    <a:pt x="4345" y="2417"/>
                  </a:cubicBezTo>
                  <a:cubicBezTo>
                    <a:pt x="4821" y="1865"/>
                    <a:pt x="4714" y="1179"/>
                    <a:pt x="4403" y="982"/>
                  </a:cubicBezTo>
                  <a:cubicBezTo>
                    <a:pt x="4326" y="933"/>
                    <a:pt x="4228" y="908"/>
                    <a:pt x="4118" y="908"/>
                  </a:cubicBezTo>
                  <a:cubicBezTo>
                    <a:pt x="3854" y="908"/>
                    <a:pt x="3525" y="1052"/>
                    <a:pt x="3272" y="1344"/>
                  </a:cubicBezTo>
                  <a:cubicBezTo>
                    <a:pt x="3218" y="512"/>
                    <a:pt x="2754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6371645" y="2532998"/>
              <a:ext cx="769295" cy="420872"/>
            </a:xfrm>
            <a:custGeom>
              <a:avLst/>
              <a:gdLst/>
              <a:ahLst/>
              <a:cxnLst/>
              <a:rect l="l" t="t" r="r" b="b"/>
              <a:pathLst>
                <a:path w="5787" h="3166" extrusionOk="0">
                  <a:moveTo>
                    <a:pt x="2424" y="0"/>
                  </a:moveTo>
                  <a:cubicBezTo>
                    <a:pt x="2413" y="0"/>
                    <a:pt x="2402" y="1"/>
                    <a:pt x="2392" y="2"/>
                  </a:cubicBezTo>
                  <a:cubicBezTo>
                    <a:pt x="2105" y="33"/>
                    <a:pt x="1816" y="492"/>
                    <a:pt x="1760" y="1096"/>
                  </a:cubicBezTo>
                  <a:cubicBezTo>
                    <a:pt x="1169" y="715"/>
                    <a:pt x="640" y="511"/>
                    <a:pt x="351" y="511"/>
                  </a:cubicBezTo>
                  <a:cubicBezTo>
                    <a:pt x="255" y="511"/>
                    <a:pt x="186" y="533"/>
                    <a:pt x="149" y="578"/>
                  </a:cubicBezTo>
                  <a:cubicBezTo>
                    <a:pt x="1" y="761"/>
                    <a:pt x="329" y="1368"/>
                    <a:pt x="953" y="2014"/>
                  </a:cubicBezTo>
                  <a:cubicBezTo>
                    <a:pt x="484" y="2055"/>
                    <a:pt x="118" y="2259"/>
                    <a:pt x="90" y="2476"/>
                  </a:cubicBezTo>
                  <a:cubicBezTo>
                    <a:pt x="63" y="2721"/>
                    <a:pt x="456" y="3094"/>
                    <a:pt x="1126" y="3166"/>
                  </a:cubicBezTo>
                  <a:lnTo>
                    <a:pt x="4914" y="3166"/>
                  </a:lnTo>
                  <a:lnTo>
                    <a:pt x="5438" y="2704"/>
                  </a:lnTo>
                  <a:cubicBezTo>
                    <a:pt x="5690" y="2414"/>
                    <a:pt x="5787" y="2221"/>
                    <a:pt x="5728" y="2131"/>
                  </a:cubicBezTo>
                  <a:cubicBezTo>
                    <a:pt x="5700" y="2088"/>
                    <a:pt x="5639" y="2067"/>
                    <a:pt x="5545" y="2067"/>
                  </a:cubicBezTo>
                  <a:cubicBezTo>
                    <a:pt x="5326" y="2067"/>
                    <a:pt x="4928" y="2183"/>
                    <a:pt x="4348" y="2417"/>
                  </a:cubicBezTo>
                  <a:cubicBezTo>
                    <a:pt x="4824" y="1865"/>
                    <a:pt x="4714" y="1179"/>
                    <a:pt x="4403" y="979"/>
                  </a:cubicBezTo>
                  <a:cubicBezTo>
                    <a:pt x="4327" y="930"/>
                    <a:pt x="4229" y="906"/>
                    <a:pt x="4119" y="906"/>
                  </a:cubicBezTo>
                  <a:cubicBezTo>
                    <a:pt x="3855" y="906"/>
                    <a:pt x="3525" y="1049"/>
                    <a:pt x="3272" y="1344"/>
                  </a:cubicBezTo>
                  <a:cubicBezTo>
                    <a:pt x="3218" y="509"/>
                    <a:pt x="2754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40"/>
          <p:cNvSpPr/>
          <p:nvPr/>
        </p:nvSpPr>
        <p:spPr>
          <a:xfrm>
            <a:off x="5257850" y="105612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0"/>
          <p:cNvSpPr/>
          <p:nvPr/>
        </p:nvSpPr>
        <p:spPr>
          <a:xfrm>
            <a:off x="4902000" y="6060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0"/>
          <p:cNvSpPr/>
          <p:nvPr/>
        </p:nvSpPr>
        <p:spPr>
          <a:xfrm>
            <a:off x="4525900" y="4191675"/>
            <a:ext cx="599146" cy="256650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0"/>
          <p:cNvSpPr/>
          <p:nvPr/>
        </p:nvSpPr>
        <p:spPr>
          <a:xfrm>
            <a:off x="7456777" y="3778550"/>
            <a:ext cx="964422" cy="413123"/>
          </a:xfrm>
          <a:custGeom>
            <a:avLst/>
            <a:gdLst/>
            <a:ahLst/>
            <a:cxnLst/>
            <a:rect l="l" t="t" r="r" b="b"/>
            <a:pathLst>
              <a:path w="4928" h="2111" extrusionOk="0">
                <a:moveTo>
                  <a:pt x="1236" y="0"/>
                </a:moveTo>
                <a:cubicBezTo>
                  <a:pt x="1220" y="0"/>
                  <a:pt x="1203" y="1"/>
                  <a:pt x="1187" y="2"/>
                </a:cubicBezTo>
                <a:cubicBezTo>
                  <a:pt x="1028" y="12"/>
                  <a:pt x="873" y="71"/>
                  <a:pt x="749" y="175"/>
                </a:cubicBezTo>
                <a:cubicBezTo>
                  <a:pt x="489" y="408"/>
                  <a:pt x="618" y="827"/>
                  <a:pt x="835" y="1196"/>
                </a:cubicBezTo>
                <a:lnTo>
                  <a:pt x="835" y="1196"/>
                </a:lnTo>
                <a:cubicBezTo>
                  <a:pt x="709" y="1158"/>
                  <a:pt x="572" y="1137"/>
                  <a:pt x="452" y="1137"/>
                </a:cubicBezTo>
                <a:cubicBezTo>
                  <a:pt x="338" y="1137"/>
                  <a:pt x="239" y="1156"/>
                  <a:pt x="180" y="1199"/>
                </a:cubicBezTo>
                <a:cubicBezTo>
                  <a:pt x="0" y="1334"/>
                  <a:pt x="183" y="1700"/>
                  <a:pt x="649" y="2110"/>
                </a:cubicBezTo>
                <a:lnTo>
                  <a:pt x="4765" y="2048"/>
                </a:lnTo>
                <a:cubicBezTo>
                  <a:pt x="4927" y="1575"/>
                  <a:pt x="4886" y="1203"/>
                  <a:pt x="4651" y="1130"/>
                </a:cubicBezTo>
                <a:cubicBezTo>
                  <a:pt x="4610" y="1121"/>
                  <a:pt x="4567" y="1116"/>
                  <a:pt x="4526" y="1116"/>
                </a:cubicBezTo>
                <a:cubicBezTo>
                  <a:pt x="4460" y="1116"/>
                  <a:pt x="4395" y="1128"/>
                  <a:pt x="4334" y="1151"/>
                </a:cubicBezTo>
                <a:cubicBezTo>
                  <a:pt x="4047" y="1258"/>
                  <a:pt x="4068" y="1572"/>
                  <a:pt x="3996" y="1572"/>
                </a:cubicBezTo>
                <a:cubicBezTo>
                  <a:pt x="3913" y="1572"/>
                  <a:pt x="3961" y="1165"/>
                  <a:pt x="3613" y="789"/>
                </a:cubicBezTo>
                <a:cubicBezTo>
                  <a:pt x="3454" y="616"/>
                  <a:pt x="3319" y="571"/>
                  <a:pt x="3202" y="557"/>
                </a:cubicBezTo>
                <a:cubicBezTo>
                  <a:pt x="3176" y="555"/>
                  <a:pt x="3151" y="553"/>
                  <a:pt x="3125" y="553"/>
                </a:cubicBezTo>
                <a:cubicBezTo>
                  <a:pt x="3022" y="553"/>
                  <a:pt x="2920" y="575"/>
                  <a:pt x="2826" y="620"/>
                </a:cubicBezTo>
                <a:cubicBezTo>
                  <a:pt x="2671" y="687"/>
                  <a:pt x="2559" y="800"/>
                  <a:pt x="2510" y="923"/>
                </a:cubicBezTo>
                <a:lnTo>
                  <a:pt x="2510" y="923"/>
                </a:lnTo>
                <a:cubicBezTo>
                  <a:pt x="2468" y="864"/>
                  <a:pt x="2422" y="804"/>
                  <a:pt x="2374" y="747"/>
                </a:cubicBezTo>
                <a:cubicBezTo>
                  <a:pt x="2177" y="516"/>
                  <a:pt x="1746" y="0"/>
                  <a:pt x="1236" y="0"/>
                </a:cubicBezTo>
                <a:close/>
              </a:path>
            </a:pathLst>
          </a:custGeom>
          <a:solidFill>
            <a:srgbClr val="FFFFFF">
              <a:alpha val="4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0"/>
          <p:cNvSpPr/>
          <p:nvPr/>
        </p:nvSpPr>
        <p:spPr>
          <a:xfrm>
            <a:off x="6306350" y="4046472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0"/>
          <p:cNvSpPr/>
          <p:nvPr/>
        </p:nvSpPr>
        <p:spPr>
          <a:xfrm>
            <a:off x="8691100" y="2227397"/>
            <a:ext cx="139962" cy="185247"/>
          </a:xfrm>
          <a:custGeom>
            <a:avLst/>
            <a:gdLst/>
            <a:ahLst/>
            <a:cxnLst/>
            <a:rect l="l" t="t" r="r" b="b"/>
            <a:pathLst>
              <a:path w="1857" h="2458" extrusionOk="0">
                <a:moveTo>
                  <a:pt x="904" y="1"/>
                </a:moveTo>
                <a:cubicBezTo>
                  <a:pt x="849" y="329"/>
                  <a:pt x="794" y="656"/>
                  <a:pt x="735" y="984"/>
                </a:cubicBezTo>
                <a:lnTo>
                  <a:pt x="0" y="1205"/>
                </a:lnTo>
                <a:lnTo>
                  <a:pt x="735" y="1495"/>
                </a:lnTo>
                <a:cubicBezTo>
                  <a:pt x="794" y="1816"/>
                  <a:pt x="849" y="2137"/>
                  <a:pt x="904" y="2457"/>
                </a:cubicBezTo>
                <a:lnTo>
                  <a:pt x="1101" y="1495"/>
                </a:lnTo>
                <a:lnTo>
                  <a:pt x="1856" y="1205"/>
                </a:lnTo>
                <a:lnTo>
                  <a:pt x="1101" y="984"/>
                </a:lnTo>
                <a:lnTo>
                  <a:pt x="904" y="1"/>
                </a:lnTo>
                <a:close/>
              </a:path>
            </a:pathLst>
          </a:custGeom>
          <a:solidFill>
            <a:srgbClr val="78CF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40"/>
          <p:cNvGrpSpPr/>
          <p:nvPr/>
        </p:nvGrpSpPr>
        <p:grpSpPr>
          <a:xfrm>
            <a:off x="7642781" y="1299480"/>
            <a:ext cx="880109" cy="688622"/>
            <a:chOff x="7497875" y="659026"/>
            <a:chExt cx="965773" cy="755648"/>
          </a:xfrm>
        </p:grpSpPr>
        <p:sp>
          <p:nvSpPr>
            <p:cNvPr id="813" name="Google Shape;813;p40"/>
            <p:cNvSpPr/>
            <p:nvPr/>
          </p:nvSpPr>
          <p:spPr>
            <a:xfrm>
              <a:off x="7926387" y="818186"/>
              <a:ext cx="79517" cy="101861"/>
            </a:xfrm>
            <a:custGeom>
              <a:avLst/>
              <a:gdLst/>
              <a:ahLst/>
              <a:cxnLst/>
              <a:rect l="l" t="t" r="r" b="b"/>
              <a:pathLst>
                <a:path w="612" h="784" extrusionOk="0">
                  <a:moveTo>
                    <a:pt x="292" y="1"/>
                  </a:moveTo>
                  <a:cubicBezTo>
                    <a:pt x="201" y="1"/>
                    <a:pt x="97" y="31"/>
                    <a:pt x="1" y="90"/>
                  </a:cubicBezTo>
                  <a:lnTo>
                    <a:pt x="11" y="111"/>
                  </a:lnTo>
                  <a:cubicBezTo>
                    <a:pt x="106" y="52"/>
                    <a:pt x="206" y="22"/>
                    <a:pt x="295" y="22"/>
                  </a:cubicBezTo>
                  <a:cubicBezTo>
                    <a:pt x="358" y="22"/>
                    <a:pt x="415" y="37"/>
                    <a:pt x="460" y="69"/>
                  </a:cubicBezTo>
                  <a:cubicBezTo>
                    <a:pt x="529" y="128"/>
                    <a:pt x="574" y="214"/>
                    <a:pt x="577" y="307"/>
                  </a:cubicBezTo>
                  <a:cubicBezTo>
                    <a:pt x="587" y="480"/>
                    <a:pt x="525" y="645"/>
                    <a:pt x="405" y="766"/>
                  </a:cubicBezTo>
                  <a:lnTo>
                    <a:pt x="422" y="783"/>
                  </a:lnTo>
                  <a:cubicBezTo>
                    <a:pt x="546" y="656"/>
                    <a:pt x="612" y="483"/>
                    <a:pt x="601" y="304"/>
                  </a:cubicBezTo>
                  <a:cubicBezTo>
                    <a:pt x="594" y="207"/>
                    <a:pt x="550" y="114"/>
                    <a:pt x="470" y="52"/>
                  </a:cubicBezTo>
                  <a:cubicBezTo>
                    <a:pt x="423" y="18"/>
                    <a:pt x="36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7901441" y="813248"/>
              <a:ext cx="40798" cy="35080"/>
            </a:xfrm>
            <a:custGeom>
              <a:avLst/>
              <a:gdLst/>
              <a:ahLst/>
              <a:cxnLst/>
              <a:rect l="l" t="t" r="r" b="b"/>
              <a:pathLst>
                <a:path w="314" h="270" extrusionOk="0">
                  <a:moveTo>
                    <a:pt x="159" y="1"/>
                  </a:moveTo>
                  <a:cubicBezTo>
                    <a:pt x="71" y="1"/>
                    <a:pt x="0" y="89"/>
                    <a:pt x="34" y="183"/>
                  </a:cubicBezTo>
                  <a:cubicBezTo>
                    <a:pt x="57" y="240"/>
                    <a:pt x="110" y="269"/>
                    <a:pt x="162" y="269"/>
                  </a:cubicBezTo>
                  <a:cubicBezTo>
                    <a:pt x="211" y="269"/>
                    <a:pt x="259" y="243"/>
                    <a:pt x="283" y="190"/>
                  </a:cubicBezTo>
                  <a:cubicBezTo>
                    <a:pt x="314" y="121"/>
                    <a:pt x="283" y="42"/>
                    <a:pt x="217" y="14"/>
                  </a:cubicBezTo>
                  <a:cubicBezTo>
                    <a:pt x="197" y="5"/>
                    <a:pt x="178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8002657" y="853915"/>
              <a:ext cx="124343" cy="73278"/>
            </a:xfrm>
            <a:custGeom>
              <a:avLst/>
              <a:gdLst/>
              <a:ahLst/>
              <a:cxnLst/>
              <a:rect l="l" t="t" r="r" b="b"/>
              <a:pathLst>
                <a:path w="957" h="564" extrusionOk="0">
                  <a:moveTo>
                    <a:pt x="748" y="0"/>
                  </a:moveTo>
                  <a:cubicBezTo>
                    <a:pt x="667" y="0"/>
                    <a:pt x="586" y="13"/>
                    <a:pt x="508" y="39"/>
                  </a:cubicBezTo>
                  <a:cubicBezTo>
                    <a:pt x="156" y="153"/>
                    <a:pt x="25" y="491"/>
                    <a:pt x="0" y="557"/>
                  </a:cubicBezTo>
                  <a:lnTo>
                    <a:pt x="21" y="564"/>
                  </a:lnTo>
                  <a:cubicBezTo>
                    <a:pt x="45" y="498"/>
                    <a:pt x="173" y="174"/>
                    <a:pt x="515" y="60"/>
                  </a:cubicBezTo>
                  <a:cubicBezTo>
                    <a:pt x="591" y="36"/>
                    <a:pt x="671" y="23"/>
                    <a:pt x="750" y="23"/>
                  </a:cubicBezTo>
                  <a:cubicBezTo>
                    <a:pt x="817" y="23"/>
                    <a:pt x="884" y="32"/>
                    <a:pt x="949" y="49"/>
                  </a:cubicBezTo>
                  <a:lnTo>
                    <a:pt x="956" y="29"/>
                  </a:lnTo>
                  <a:cubicBezTo>
                    <a:pt x="888" y="10"/>
                    <a:pt x="818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8104003" y="848718"/>
              <a:ext cx="40928" cy="34950"/>
            </a:xfrm>
            <a:custGeom>
              <a:avLst/>
              <a:gdLst/>
              <a:ahLst/>
              <a:cxnLst/>
              <a:rect l="l" t="t" r="r" b="b"/>
              <a:pathLst>
                <a:path w="315" h="269" extrusionOk="0">
                  <a:moveTo>
                    <a:pt x="157" y="0"/>
                  </a:moveTo>
                  <a:cubicBezTo>
                    <a:pt x="72" y="0"/>
                    <a:pt x="1" y="89"/>
                    <a:pt x="35" y="183"/>
                  </a:cubicBezTo>
                  <a:cubicBezTo>
                    <a:pt x="56" y="240"/>
                    <a:pt x="109" y="269"/>
                    <a:pt x="161" y="269"/>
                  </a:cubicBezTo>
                  <a:cubicBezTo>
                    <a:pt x="210" y="269"/>
                    <a:pt x="260" y="243"/>
                    <a:pt x="283" y="190"/>
                  </a:cubicBezTo>
                  <a:cubicBezTo>
                    <a:pt x="314" y="124"/>
                    <a:pt x="283" y="41"/>
                    <a:pt x="214" y="14"/>
                  </a:cubicBezTo>
                  <a:cubicBezTo>
                    <a:pt x="195" y="4"/>
                    <a:pt x="176" y="0"/>
                    <a:pt x="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7501903" y="931222"/>
              <a:ext cx="485159" cy="331699"/>
            </a:xfrm>
            <a:custGeom>
              <a:avLst/>
              <a:gdLst/>
              <a:ahLst/>
              <a:cxnLst/>
              <a:rect l="l" t="t" r="r" b="b"/>
              <a:pathLst>
                <a:path w="3734" h="2553" extrusionOk="0">
                  <a:moveTo>
                    <a:pt x="1367" y="0"/>
                  </a:moveTo>
                  <a:cubicBezTo>
                    <a:pt x="1153" y="0"/>
                    <a:pt x="949" y="40"/>
                    <a:pt x="760" y="176"/>
                  </a:cubicBezTo>
                  <a:cubicBezTo>
                    <a:pt x="1" y="797"/>
                    <a:pt x="421" y="2511"/>
                    <a:pt x="1546" y="2553"/>
                  </a:cubicBezTo>
                  <a:cubicBezTo>
                    <a:pt x="2071" y="2463"/>
                    <a:pt x="2112" y="2201"/>
                    <a:pt x="2430" y="1949"/>
                  </a:cubicBezTo>
                  <a:cubicBezTo>
                    <a:pt x="2664" y="1697"/>
                    <a:pt x="2992" y="1511"/>
                    <a:pt x="3178" y="1228"/>
                  </a:cubicBezTo>
                  <a:cubicBezTo>
                    <a:pt x="3734" y="348"/>
                    <a:pt x="2512" y="124"/>
                    <a:pt x="1978" y="58"/>
                  </a:cubicBezTo>
                  <a:cubicBezTo>
                    <a:pt x="1767" y="34"/>
                    <a:pt x="1562" y="0"/>
                    <a:pt x="1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7902740" y="1035553"/>
              <a:ext cx="348342" cy="379121"/>
            </a:xfrm>
            <a:custGeom>
              <a:avLst/>
              <a:gdLst/>
              <a:ahLst/>
              <a:cxnLst/>
              <a:rect l="l" t="t" r="r" b="b"/>
              <a:pathLst>
                <a:path w="2681" h="2918" extrusionOk="0">
                  <a:moveTo>
                    <a:pt x="718" y="1"/>
                  </a:moveTo>
                  <a:cubicBezTo>
                    <a:pt x="635" y="1"/>
                    <a:pt x="555" y="15"/>
                    <a:pt x="476" y="45"/>
                  </a:cubicBezTo>
                  <a:cubicBezTo>
                    <a:pt x="52" y="263"/>
                    <a:pt x="135" y="949"/>
                    <a:pt x="128" y="1405"/>
                  </a:cubicBezTo>
                  <a:cubicBezTo>
                    <a:pt x="152" y="1815"/>
                    <a:pt x="0" y="2043"/>
                    <a:pt x="197" y="2495"/>
                  </a:cubicBezTo>
                  <a:cubicBezTo>
                    <a:pt x="400" y="2807"/>
                    <a:pt x="701" y="2918"/>
                    <a:pt x="1009" y="2918"/>
                  </a:cubicBezTo>
                  <a:cubicBezTo>
                    <a:pt x="1323" y="2918"/>
                    <a:pt x="1644" y="2803"/>
                    <a:pt x="1880" y="2668"/>
                  </a:cubicBezTo>
                  <a:cubicBezTo>
                    <a:pt x="1918" y="2643"/>
                    <a:pt x="1960" y="2616"/>
                    <a:pt x="1998" y="2592"/>
                  </a:cubicBezTo>
                  <a:cubicBezTo>
                    <a:pt x="2070" y="2536"/>
                    <a:pt x="2143" y="2478"/>
                    <a:pt x="2205" y="2412"/>
                  </a:cubicBezTo>
                  <a:cubicBezTo>
                    <a:pt x="2219" y="2402"/>
                    <a:pt x="2232" y="2388"/>
                    <a:pt x="2243" y="2374"/>
                  </a:cubicBezTo>
                  <a:cubicBezTo>
                    <a:pt x="2588" y="2033"/>
                    <a:pt x="2681" y="1488"/>
                    <a:pt x="2353" y="1108"/>
                  </a:cubicBezTo>
                  <a:cubicBezTo>
                    <a:pt x="2013" y="765"/>
                    <a:pt x="1327" y="1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8108031" y="1382067"/>
              <a:ext cx="39109" cy="18969"/>
            </a:xfrm>
            <a:custGeom>
              <a:avLst/>
              <a:gdLst/>
              <a:ahLst/>
              <a:cxnLst/>
              <a:rect l="l" t="t" r="r" b="b"/>
              <a:pathLst>
                <a:path w="301" h="146" extrusionOk="0">
                  <a:moveTo>
                    <a:pt x="0" y="145"/>
                  </a:moveTo>
                  <a:cubicBezTo>
                    <a:pt x="104" y="104"/>
                    <a:pt x="204" y="56"/>
                    <a:pt x="300" y="1"/>
                  </a:cubicBezTo>
                  <a:cubicBezTo>
                    <a:pt x="204" y="56"/>
                    <a:pt x="104" y="104"/>
                    <a:pt x="0" y="145"/>
                  </a:cubicBezTo>
                  <a:close/>
                </a:path>
              </a:pathLst>
            </a:custGeom>
            <a:solidFill>
              <a:srgbClr val="542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8147010" y="1372192"/>
              <a:ext cx="14942" cy="10004"/>
            </a:xfrm>
            <a:custGeom>
              <a:avLst/>
              <a:gdLst/>
              <a:ahLst/>
              <a:cxnLst/>
              <a:rect l="l" t="t" r="r" b="b"/>
              <a:pathLst>
                <a:path w="115" h="77" extrusionOk="0">
                  <a:moveTo>
                    <a:pt x="0" y="77"/>
                  </a:moveTo>
                  <a:cubicBezTo>
                    <a:pt x="38" y="52"/>
                    <a:pt x="80" y="25"/>
                    <a:pt x="114" y="1"/>
                  </a:cubicBezTo>
                  <a:cubicBezTo>
                    <a:pt x="80" y="25"/>
                    <a:pt x="38" y="52"/>
                    <a:pt x="0" y="77"/>
                  </a:cubicBezTo>
                  <a:close/>
                </a:path>
              </a:pathLst>
            </a:custGeom>
            <a:solidFill>
              <a:srgbClr val="542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8162212" y="1356471"/>
              <a:ext cx="19490" cy="15851"/>
            </a:xfrm>
            <a:custGeom>
              <a:avLst/>
              <a:gdLst/>
              <a:ahLst/>
              <a:cxnLst/>
              <a:rect l="l" t="t" r="r" b="b"/>
              <a:pathLst>
                <a:path w="150" h="122" extrusionOk="0">
                  <a:moveTo>
                    <a:pt x="1" y="122"/>
                  </a:moveTo>
                  <a:cubicBezTo>
                    <a:pt x="53" y="84"/>
                    <a:pt x="101" y="42"/>
                    <a:pt x="149" y="1"/>
                  </a:cubicBezTo>
                  <a:cubicBezTo>
                    <a:pt x="101" y="42"/>
                    <a:pt x="53" y="84"/>
                    <a:pt x="1" y="122"/>
                  </a:cubicBezTo>
                  <a:close/>
                </a:path>
              </a:pathLst>
            </a:custGeom>
            <a:solidFill>
              <a:srgbClr val="542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8235363" y="1252530"/>
              <a:ext cx="130" cy="6366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18"/>
                  </a:moveTo>
                  <a:lnTo>
                    <a:pt x="0" y="0"/>
                  </a:lnTo>
                  <a:cubicBezTo>
                    <a:pt x="0" y="14"/>
                    <a:pt x="0" y="31"/>
                    <a:pt x="0" y="49"/>
                  </a:cubicBezTo>
                  <a:close/>
                </a:path>
              </a:pathLst>
            </a:custGeom>
            <a:solidFill>
              <a:srgbClr val="542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8233544" y="1258767"/>
              <a:ext cx="1949" cy="13122"/>
            </a:xfrm>
            <a:custGeom>
              <a:avLst/>
              <a:gdLst/>
              <a:ahLst/>
              <a:cxnLst/>
              <a:rect l="l" t="t" r="r" b="b"/>
              <a:pathLst>
                <a:path w="15" h="101" extrusionOk="0">
                  <a:moveTo>
                    <a:pt x="14" y="1"/>
                  </a:moveTo>
                  <a:cubicBezTo>
                    <a:pt x="11" y="35"/>
                    <a:pt x="4" y="66"/>
                    <a:pt x="0" y="101"/>
                  </a:cubicBezTo>
                  <a:cubicBezTo>
                    <a:pt x="7" y="66"/>
                    <a:pt x="11" y="35"/>
                    <a:pt x="14" y="1"/>
                  </a:cubicBezTo>
                  <a:close/>
                </a:path>
              </a:pathLst>
            </a:custGeom>
            <a:solidFill>
              <a:srgbClr val="542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8229516" y="1278126"/>
              <a:ext cx="2729" cy="9485"/>
            </a:xfrm>
            <a:custGeom>
              <a:avLst/>
              <a:gdLst/>
              <a:ahLst/>
              <a:cxnLst/>
              <a:rect l="l" t="t" r="r" b="b"/>
              <a:pathLst>
                <a:path w="21" h="73" extrusionOk="0">
                  <a:moveTo>
                    <a:pt x="0" y="73"/>
                  </a:moveTo>
                  <a:cubicBezTo>
                    <a:pt x="7" y="48"/>
                    <a:pt x="14" y="24"/>
                    <a:pt x="21" y="0"/>
                  </a:cubicBezTo>
                  <a:cubicBezTo>
                    <a:pt x="14" y="24"/>
                    <a:pt x="7" y="48"/>
                    <a:pt x="0" y="73"/>
                  </a:cubicBezTo>
                  <a:close/>
                </a:path>
              </a:pathLst>
            </a:custGeom>
            <a:solidFill>
              <a:srgbClr val="542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8194045" y="1290599"/>
              <a:ext cx="34172" cy="53529"/>
            </a:xfrm>
            <a:custGeom>
              <a:avLst/>
              <a:gdLst/>
              <a:ahLst/>
              <a:cxnLst/>
              <a:rect l="l" t="t" r="r" b="b"/>
              <a:pathLst>
                <a:path w="263" h="412" extrusionOk="0">
                  <a:moveTo>
                    <a:pt x="1" y="411"/>
                  </a:moveTo>
                  <a:cubicBezTo>
                    <a:pt x="115" y="294"/>
                    <a:pt x="204" y="152"/>
                    <a:pt x="263" y="1"/>
                  </a:cubicBezTo>
                  <a:cubicBezTo>
                    <a:pt x="204" y="152"/>
                    <a:pt x="115" y="294"/>
                    <a:pt x="1" y="411"/>
                  </a:cubicBezTo>
                  <a:close/>
                </a:path>
              </a:pathLst>
            </a:custGeom>
            <a:solidFill>
              <a:srgbClr val="542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8235363" y="1252010"/>
              <a:ext cx="130" cy="2858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lnTo>
                    <a:pt x="0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5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7919761" y="1174054"/>
              <a:ext cx="130" cy="2208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70"/>
                  </a:lnTo>
                  <a:close/>
                </a:path>
              </a:pathLst>
            </a:custGeom>
            <a:solidFill>
              <a:srgbClr val="332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7919241" y="1196012"/>
              <a:ext cx="650" cy="31052"/>
            </a:xfrm>
            <a:custGeom>
              <a:avLst/>
              <a:gdLst/>
              <a:ahLst/>
              <a:cxnLst/>
              <a:rect l="l" t="t" r="r" b="b"/>
              <a:pathLst>
                <a:path w="5" h="239" extrusionOk="0">
                  <a:moveTo>
                    <a:pt x="4" y="1"/>
                  </a:moveTo>
                  <a:cubicBezTo>
                    <a:pt x="4" y="56"/>
                    <a:pt x="1" y="115"/>
                    <a:pt x="1" y="170"/>
                  </a:cubicBezTo>
                  <a:lnTo>
                    <a:pt x="1" y="239"/>
                  </a:lnTo>
                  <a:cubicBezTo>
                    <a:pt x="1" y="159"/>
                    <a:pt x="4" y="80"/>
                    <a:pt x="4" y="1"/>
                  </a:cubicBezTo>
                  <a:close/>
                </a:path>
              </a:pathLst>
            </a:custGeom>
            <a:solidFill>
              <a:srgbClr val="332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7917422" y="1227454"/>
              <a:ext cx="1559" cy="37288"/>
            </a:xfrm>
            <a:custGeom>
              <a:avLst/>
              <a:gdLst/>
              <a:ahLst/>
              <a:cxnLst/>
              <a:rect l="l" t="t" r="r" b="b"/>
              <a:pathLst>
                <a:path w="12" h="287" extrusionOk="0">
                  <a:moveTo>
                    <a:pt x="11" y="0"/>
                  </a:moveTo>
                  <a:lnTo>
                    <a:pt x="11" y="0"/>
                  </a:lnTo>
                  <a:cubicBezTo>
                    <a:pt x="8" y="97"/>
                    <a:pt x="4" y="193"/>
                    <a:pt x="1" y="287"/>
                  </a:cubicBezTo>
                  <a:cubicBezTo>
                    <a:pt x="4" y="193"/>
                    <a:pt x="11" y="97"/>
                    <a:pt x="11" y="0"/>
                  </a:cubicBezTo>
                  <a:close/>
                </a:path>
              </a:pathLst>
            </a:custGeom>
            <a:solidFill>
              <a:srgbClr val="332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7912095" y="1288000"/>
              <a:ext cx="16241" cy="71849"/>
            </a:xfrm>
            <a:custGeom>
              <a:avLst/>
              <a:gdLst/>
              <a:ahLst/>
              <a:cxnLst/>
              <a:rect l="l" t="t" r="r" b="b"/>
              <a:pathLst>
                <a:path w="125" h="553" extrusionOk="0">
                  <a:moveTo>
                    <a:pt x="32" y="0"/>
                  </a:moveTo>
                  <a:cubicBezTo>
                    <a:pt x="25" y="118"/>
                    <a:pt x="1" y="318"/>
                    <a:pt x="125" y="552"/>
                  </a:cubicBezTo>
                  <a:cubicBezTo>
                    <a:pt x="4" y="318"/>
                    <a:pt x="25" y="118"/>
                    <a:pt x="32" y="0"/>
                  </a:cubicBezTo>
                  <a:close/>
                </a:path>
              </a:pathLst>
            </a:custGeom>
            <a:solidFill>
              <a:srgbClr val="332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7928206" y="1360109"/>
              <a:ext cx="3768" cy="5457"/>
            </a:xfrm>
            <a:custGeom>
              <a:avLst/>
              <a:gdLst/>
              <a:ahLst/>
              <a:cxnLst/>
              <a:rect l="l" t="t" r="r" b="b"/>
              <a:pathLst>
                <a:path w="29" h="42" extrusionOk="0">
                  <a:moveTo>
                    <a:pt x="1" y="0"/>
                  </a:moveTo>
                  <a:cubicBezTo>
                    <a:pt x="8" y="11"/>
                    <a:pt x="18" y="28"/>
                    <a:pt x="28" y="42"/>
                  </a:cubicBezTo>
                  <a:cubicBezTo>
                    <a:pt x="18" y="28"/>
                    <a:pt x="11" y="11"/>
                    <a:pt x="1" y="0"/>
                  </a:cubicBezTo>
                  <a:close/>
                </a:path>
              </a:pathLst>
            </a:custGeom>
            <a:solidFill>
              <a:srgbClr val="332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7497875" y="659026"/>
              <a:ext cx="432277" cy="417579"/>
            </a:xfrm>
            <a:custGeom>
              <a:avLst/>
              <a:gdLst/>
              <a:ahLst/>
              <a:cxnLst/>
              <a:rect l="l" t="t" r="r" b="b"/>
              <a:pathLst>
                <a:path w="3327" h="3214" extrusionOk="0">
                  <a:moveTo>
                    <a:pt x="739" y="0"/>
                  </a:moveTo>
                  <a:cubicBezTo>
                    <a:pt x="28" y="673"/>
                    <a:pt x="0" y="1794"/>
                    <a:pt x="673" y="2502"/>
                  </a:cubicBezTo>
                  <a:lnTo>
                    <a:pt x="829" y="2664"/>
                  </a:lnTo>
                  <a:cubicBezTo>
                    <a:pt x="1174" y="3029"/>
                    <a:pt x="1640" y="3213"/>
                    <a:pt x="2107" y="3213"/>
                  </a:cubicBezTo>
                  <a:cubicBezTo>
                    <a:pt x="2545" y="3213"/>
                    <a:pt x="2984" y="3051"/>
                    <a:pt x="3327" y="2726"/>
                  </a:cubicBezTo>
                  <a:lnTo>
                    <a:pt x="2664" y="2029"/>
                  </a:lnTo>
                  <a:lnTo>
                    <a:pt x="1298" y="59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7558423" y="735682"/>
              <a:ext cx="285716" cy="261279"/>
            </a:xfrm>
            <a:custGeom>
              <a:avLst/>
              <a:gdLst/>
              <a:ahLst/>
              <a:cxnLst/>
              <a:rect l="l" t="t" r="r" b="b"/>
              <a:pathLst>
                <a:path w="2199" h="2011" extrusionOk="0">
                  <a:moveTo>
                    <a:pt x="832" y="0"/>
                  </a:moveTo>
                  <a:cubicBezTo>
                    <a:pt x="169" y="297"/>
                    <a:pt x="0" y="1156"/>
                    <a:pt x="501" y="1684"/>
                  </a:cubicBezTo>
                  <a:cubicBezTo>
                    <a:pt x="710" y="1905"/>
                    <a:pt x="986" y="2011"/>
                    <a:pt x="1260" y="2011"/>
                  </a:cubicBezTo>
                  <a:cubicBezTo>
                    <a:pt x="1635" y="2011"/>
                    <a:pt x="2007" y="1812"/>
                    <a:pt x="2198" y="1439"/>
                  </a:cubicBezTo>
                  <a:lnTo>
                    <a:pt x="8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7631574" y="775310"/>
              <a:ext cx="60937" cy="52360"/>
            </a:xfrm>
            <a:custGeom>
              <a:avLst/>
              <a:gdLst/>
              <a:ahLst/>
              <a:cxnLst/>
              <a:rect l="l" t="t" r="r" b="b"/>
              <a:pathLst>
                <a:path w="469" h="403" extrusionOk="0">
                  <a:moveTo>
                    <a:pt x="239" y="0"/>
                  </a:moveTo>
                  <a:cubicBezTo>
                    <a:pt x="109" y="0"/>
                    <a:pt x="0" y="135"/>
                    <a:pt x="51" y="271"/>
                  </a:cubicBezTo>
                  <a:cubicBezTo>
                    <a:pt x="85" y="359"/>
                    <a:pt x="164" y="403"/>
                    <a:pt x="242" y="403"/>
                  </a:cubicBezTo>
                  <a:cubicBezTo>
                    <a:pt x="316" y="403"/>
                    <a:pt x="389" y="364"/>
                    <a:pt x="424" y="285"/>
                  </a:cubicBezTo>
                  <a:cubicBezTo>
                    <a:pt x="469" y="182"/>
                    <a:pt x="424" y="64"/>
                    <a:pt x="324" y="20"/>
                  </a:cubicBezTo>
                  <a:cubicBezTo>
                    <a:pt x="296" y="6"/>
                    <a:pt x="267" y="0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7970824" y="1036852"/>
              <a:ext cx="492824" cy="239192"/>
            </a:xfrm>
            <a:custGeom>
              <a:avLst/>
              <a:gdLst/>
              <a:ahLst/>
              <a:cxnLst/>
              <a:rect l="l" t="t" r="r" b="b"/>
              <a:pathLst>
                <a:path w="3793" h="1841" extrusionOk="0">
                  <a:moveTo>
                    <a:pt x="35" y="1"/>
                  </a:moveTo>
                  <a:lnTo>
                    <a:pt x="35" y="1"/>
                  </a:lnTo>
                  <a:cubicBezTo>
                    <a:pt x="0" y="977"/>
                    <a:pt x="763" y="1795"/>
                    <a:pt x="1739" y="1829"/>
                  </a:cubicBezTo>
                  <a:lnTo>
                    <a:pt x="1964" y="1840"/>
                  </a:lnTo>
                  <a:cubicBezTo>
                    <a:pt x="1985" y="1841"/>
                    <a:pt x="2006" y="1841"/>
                    <a:pt x="2027" y="1841"/>
                  </a:cubicBezTo>
                  <a:cubicBezTo>
                    <a:pt x="2972" y="1841"/>
                    <a:pt x="3759" y="1091"/>
                    <a:pt x="3792" y="135"/>
                  </a:cubicBezTo>
                  <a:lnTo>
                    <a:pt x="2982" y="108"/>
                  </a:lnTo>
                  <a:lnTo>
                    <a:pt x="998" y="3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8065803" y="1041399"/>
              <a:ext cx="319758" cy="186183"/>
            </a:xfrm>
            <a:custGeom>
              <a:avLst/>
              <a:gdLst/>
              <a:ahLst/>
              <a:cxnLst/>
              <a:rect l="l" t="t" r="r" b="b"/>
              <a:pathLst>
                <a:path w="2461" h="1433" extrusionOk="0">
                  <a:moveTo>
                    <a:pt x="267" y="0"/>
                  </a:moveTo>
                  <a:lnTo>
                    <a:pt x="267" y="0"/>
                  </a:lnTo>
                  <a:cubicBezTo>
                    <a:pt x="1" y="677"/>
                    <a:pt x="484" y="1408"/>
                    <a:pt x="1209" y="1432"/>
                  </a:cubicBezTo>
                  <a:cubicBezTo>
                    <a:pt x="1222" y="1433"/>
                    <a:pt x="1236" y="1433"/>
                    <a:pt x="1250" y="1433"/>
                  </a:cubicBezTo>
                  <a:cubicBezTo>
                    <a:pt x="1950" y="1433"/>
                    <a:pt x="2460" y="750"/>
                    <a:pt x="2251" y="73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8278890" y="1070503"/>
              <a:ext cx="64185" cy="52620"/>
            </a:xfrm>
            <a:custGeom>
              <a:avLst/>
              <a:gdLst/>
              <a:ahLst/>
              <a:cxnLst/>
              <a:rect l="l" t="t" r="r" b="b"/>
              <a:pathLst>
                <a:path w="494" h="405" extrusionOk="0">
                  <a:moveTo>
                    <a:pt x="248" y="1"/>
                  </a:moveTo>
                  <a:cubicBezTo>
                    <a:pt x="171" y="1"/>
                    <a:pt x="98" y="45"/>
                    <a:pt x="65" y="121"/>
                  </a:cubicBezTo>
                  <a:cubicBezTo>
                    <a:pt x="1" y="259"/>
                    <a:pt x="109" y="405"/>
                    <a:pt x="246" y="405"/>
                  </a:cubicBezTo>
                  <a:cubicBezTo>
                    <a:pt x="270" y="405"/>
                    <a:pt x="295" y="400"/>
                    <a:pt x="321" y="390"/>
                  </a:cubicBezTo>
                  <a:cubicBezTo>
                    <a:pt x="486" y="328"/>
                    <a:pt x="493" y="94"/>
                    <a:pt x="331" y="18"/>
                  </a:cubicBezTo>
                  <a:cubicBezTo>
                    <a:pt x="304" y="6"/>
                    <a:pt x="276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7838554" y="980464"/>
              <a:ext cx="157085" cy="292331"/>
            </a:xfrm>
            <a:custGeom>
              <a:avLst/>
              <a:gdLst/>
              <a:ahLst/>
              <a:cxnLst/>
              <a:rect l="l" t="t" r="r" b="b"/>
              <a:pathLst>
                <a:path w="1209" h="2250" extrusionOk="0">
                  <a:moveTo>
                    <a:pt x="909" y="0"/>
                  </a:moveTo>
                  <a:cubicBezTo>
                    <a:pt x="811" y="0"/>
                    <a:pt x="704" y="58"/>
                    <a:pt x="622" y="190"/>
                  </a:cubicBezTo>
                  <a:cubicBezTo>
                    <a:pt x="253" y="818"/>
                    <a:pt x="39" y="1522"/>
                    <a:pt x="1" y="2250"/>
                  </a:cubicBezTo>
                  <a:cubicBezTo>
                    <a:pt x="377" y="1891"/>
                    <a:pt x="684" y="1466"/>
                    <a:pt x="908" y="1001"/>
                  </a:cubicBezTo>
                  <a:cubicBezTo>
                    <a:pt x="998" y="811"/>
                    <a:pt x="1074" y="618"/>
                    <a:pt x="1132" y="421"/>
                  </a:cubicBezTo>
                  <a:cubicBezTo>
                    <a:pt x="1208" y="167"/>
                    <a:pt x="1074" y="0"/>
                    <a:pt x="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7855185" y="1148069"/>
              <a:ext cx="64705" cy="40017"/>
            </a:xfrm>
            <a:custGeom>
              <a:avLst/>
              <a:gdLst/>
              <a:ahLst/>
              <a:cxnLst/>
              <a:rect l="l" t="t" r="r" b="b"/>
              <a:pathLst>
                <a:path w="498" h="308" extrusionOk="0">
                  <a:moveTo>
                    <a:pt x="28" y="1"/>
                  </a:moveTo>
                  <a:cubicBezTo>
                    <a:pt x="18" y="38"/>
                    <a:pt x="7" y="73"/>
                    <a:pt x="0" y="111"/>
                  </a:cubicBezTo>
                  <a:lnTo>
                    <a:pt x="435" y="308"/>
                  </a:lnTo>
                  <a:cubicBezTo>
                    <a:pt x="456" y="277"/>
                    <a:pt x="476" y="245"/>
                    <a:pt x="497" y="211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7848039" y="1179511"/>
              <a:ext cx="53401" cy="34560"/>
            </a:xfrm>
            <a:custGeom>
              <a:avLst/>
              <a:gdLst/>
              <a:ahLst/>
              <a:cxnLst/>
              <a:rect l="l" t="t" r="r" b="b"/>
              <a:pathLst>
                <a:path w="411" h="266" extrusionOk="0">
                  <a:moveTo>
                    <a:pt x="21" y="0"/>
                  </a:moveTo>
                  <a:cubicBezTo>
                    <a:pt x="14" y="38"/>
                    <a:pt x="7" y="76"/>
                    <a:pt x="0" y="114"/>
                  </a:cubicBezTo>
                  <a:lnTo>
                    <a:pt x="338" y="266"/>
                  </a:lnTo>
                  <a:cubicBezTo>
                    <a:pt x="362" y="238"/>
                    <a:pt x="387" y="207"/>
                    <a:pt x="411" y="17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7842582" y="1211733"/>
              <a:ext cx="38199" cy="27934"/>
            </a:xfrm>
            <a:custGeom>
              <a:avLst/>
              <a:gdLst/>
              <a:ahLst/>
              <a:cxnLst/>
              <a:rect l="l" t="t" r="r" b="b"/>
              <a:pathLst>
                <a:path w="294" h="215" extrusionOk="0">
                  <a:moveTo>
                    <a:pt x="18" y="0"/>
                  </a:moveTo>
                  <a:cubicBezTo>
                    <a:pt x="11" y="38"/>
                    <a:pt x="8" y="80"/>
                    <a:pt x="1" y="114"/>
                  </a:cubicBezTo>
                  <a:lnTo>
                    <a:pt x="218" y="214"/>
                  </a:lnTo>
                  <a:cubicBezTo>
                    <a:pt x="242" y="187"/>
                    <a:pt x="270" y="156"/>
                    <a:pt x="294" y="12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7926907" y="905886"/>
              <a:ext cx="109921" cy="97963"/>
            </a:xfrm>
            <a:custGeom>
              <a:avLst/>
              <a:gdLst/>
              <a:ahLst/>
              <a:cxnLst/>
              <a:rect l="l" t="t" r="r" b="b"/>
              <a:pathLst>
                <a:path w="846" h="754" extrusionOk="0">
                  <a:moveTo>
                    <a:pt x="423" y="0"/>
                  </a:moveTo>
                  <a:cubicBezTo>
                    <a:pt x="276" y="0"/>
                    <a:pt x="136" y="89"/>
                    <a:pt x="80" y="236"/>
                  </a:cubicBezTo>
                  <a:cubicBezTo>
                    <a:pt x="76" y="239"/>
                    <a:pt x="73" y="243"/>
                    <a:pt x="73" y="250"/>
                  </a:cubicBezTo>
                  <a:cubicBezTo>
                    <a:pt x="0" y="433"/>
                    <a:pt x="87" y="640"/>
                    <a:pt x="266" y="722"/>
                  </a:cubicBezTo>
                  <a:cubicBezTo>
                    <a:pt x="314" y="744"/>
                    <a:pt x="365" y="754"/>
                    <a:pt x="415" y="754"/>
                  </a:cubicBezTo>
                  <a:cubicBezTo>
                    <a:pt x="550" y="754"/>
                    <a:pt x="680" y="679"/>
                    <a:pt x="746" y="553"/>
                  </a:cubicBezTo>
                  <a:lnTo>
                    <a:pt x="753" y="540"/>
                  </a:lnTo>
                  <a:lnTo>
                    <a:pt x="753" y="536"/>
                  </a:lnTo>
                  <a:cubicBezTo>
                    <a:pt x="846" y="350"/>
                    <a:pt x="766" y="119"/>
                    <a:pt x="573" y="32"/>
                  </a:cubicBezTo>
                  <a:cubicBezTo>
                    <a:pt x="524" y="11"/>
                    <a:pt x="473" y="0"/>
                    <a:pt x="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7961858" y="954479"/>
              <a:ext cx="31053" cy="22997"/>
            </a:xfrm>
            <a:custGeom>
              <a:avLst/>
              <a:gdLst/>
              <a:ahLst/>
              <a:cxnLst/>
              <a:rect l="l" t="t" r="r" b="b"/>
              <a:pathLst>
                <a:path w="239" h="177" extrusionOk="0">
                  <a:moveTo>
                    <a:pt x="14" y="0"/>
                  </a:moveTo>
                  <a:lnTo>
                    <a:pt x="14" y="3"/>
                  </a:lnTo>
                  <a:cubicBezTo>
                    <a:pt x="0" y="28"/>
                    <a:pt x="0" y="55"/>
                    <a:pt x="4" y="79"/>
                  </a:cubicBezTo>
                  <a:cubicBezTo>
                    <a:pt x="19" y="143"/>
                    <a:pt x="72" y="176"/>
                    <a:pt x="126" y="176"/>
                  </a:cubicBezTo>
                  <a:cubicBezTo>
                    <a:pt x="171" y="176"/>
                    <a:pt x="216" y="152"/>
                    <a:pt x="239" y="104"/>
                  </a:cubicBezTo>
                  <a:lnTo>
                    <a:pt x="239" y="10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7962248" y="964743"/>
              <a:ext cx="23907" cy="12733"/>
            </a:xfrm>
            <a:custGeom>
              <a:avLst/>
              <a:gdLst/>
              <a:ahLst/>
              <a:cxnLst/>
              <a:rect l="l" t="t" r="r" b="b"/>
              <a:pathLst>
                <a:path w="184" h="98" extrusionOk="0">
                  <a:moveTo>
                    <a:pt x="1" y="0"/>
                  </a:moveTo>
                  <a:cubicBezTo>
                    <a:pt x="16" y="61"/>
                    <a:pt x="69" y="98"/>
                    <a:pt x="124" y="98"/>
                  </a:cubicBezTo>
                  <a:cubicBezTo>
                    <a:pt x="144" y="98"/>
                    <a:pt x="165" y="93"/>
                    <a:pt x="184" y="83"/>
                  </a:cubicBezTo>
                  <a:cubicBezTo>
                    <a:pt x="163" y="56"/>
                    <a:pt x="136" y="38"/>
                    <a:pt x="104" y="25"/>
                  </a:cubicBezTo>
                  <a:cubicBezTo>
                    <a:pt x="73" y="11"/>
                    <a:pt x="39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7970434" y="957987"/>
              <a:ext cx="7666" cy="6366"/>
            </a:xfrm>
            <a:custGeom>
              <a:avLst/>
              <a:gdLst/>
              <a:ahLst/>
              <a:cxnLst/>
              <a:rect l="l" t="t" r="r" b="b"/>
              <a:pathLst>
                <a:path w="59" h="49" extrusionOk="0">
                  <a:moveTo>
                    <a:pt x="10" y="1"/>
                  </a:moveTo>
                  <a:lnTo>
                    <a:pt x="7" y="11"/>
                  </a:lnTo>
                  <a:cubicBezTo>
                    <a:pt x="0" y="25"/>
                    <a:pt x="7" y="39"/>
                    <a:pt x="21" y="45"/>
                  </a:cubicBezTo>
                  <a:cubicBezTo>
                    <a:pt x="24" y="47"/>
                    <a:pt x="27" y="48"/>
                    <a:pt x="31" y="48"/>
                  </a:cubicBezTo>
                  <a:cubicBezTo>
                    <a:pt x="40" y="48"/>
                    <a:pt x="49" y="43"/>
                    <a:pt x="52" y="35"/>
                  </a:cubicBezTo>
                  <a:lnTo>
                    <a:pt x="59" y="2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7977710" y="961625"/>
              <a:ext cx="8056" cy="6106"/>
            </a:xfrm>
            <a:custGeom>
              <a:avLst/>
              <a:gdLst/>
              <a:ahLst/>
              <a:cxnLst/>
              <a:rect l="l" t="t" r="r" b="b"/>
              <a:pathLst>
                <a:path w="62" h="47" extrusionOk="0">
                  <a:moveTo>
                    <a:pt x="13" y="0"/>
                  </a:moveTo>
                  <a:lnTo>
                    <a:pt x="10" y="11"/>
                  </a:lnTo>
                  <a:cubicBezTo>
                    <a:pt x="1" y="31"/>
                    <a:pt x="17" y="47"/>
                    <a:pt x="33" y="47"/>
                  </a:cubicBezTo>
                  <a:cubicBezTo>
                    <a:pt x="41" y="47"/>
                    <a:pt x="50" y="42"/>
                    <a:pt x="54" y="31"/>
                  </a:cubicBezTo>
                  <a:lnTo>
                    <a:pt x="61" y="2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7964587" y="926414"/>
              <a:ext cx="23907" cy="27154"/>
            </a:xfrm>
            <a:custGeom>
              <a:avLst/>
              <a:gdLst/>
              <a:ahLst/>
              <a:cxnLst/>
              <a:rect l="l" t="t" r="r" b="b"/>
              <a:pathLst>
                <a:path w="184" h="209" extrusionOk="0">
                  <a:moveTo>
                    <a:pt x="114" y="1"/>
                  </a:moveTo>
                  <a:cubicBezTo>
                    <a:pt x="83" y="1"/>
                    <a:pt x="47" y="30"/>
                    <a:pt x="24" y="75"/>
                  </a:cubicBezTo>
                  <a:cubicBezTo>
                    <a:pt x="0" y="130"/>
                    <a:pt x="11" y="188"/>
                    <a:pt x="45" y="206"/>
                  </a:cubicBezTo>
                  <a:cubicBezTo>
                    <a:pt x="51" y="208"/>
                    <a:pt x="57" y="209"/>
                    <a:pt x="64" y="209"/>
                  </a:cubicBezTo>
                  <a:cubicBezTo>
                    <a:pt x="98" y="209"/>
                    <a:pt x="135" y="180"/>
                    <a:pt x="155" y="133"/>
                  </a:cubicBezTo>
                  <a:cubicBezTo>
                    <a:pt x="183" y="78"/>
                    <a:pt x="173" y="19"/>
                    <a:pt x="135" y="6"/>
                  </a:cubicBezTo>
                  <a:cubicBezTo>
                    <a:pt x="128" y="2"/>
                    <a:pt x="121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7968095" y="930832"/>
              <a:ext cx="16241" cy="18190"/>
            </a:xfrm>
            <a:custGeom>
              <a:avLst/>
              <a:gdLst/>
              <a:ahLst/>
              <a:cxnLst/>
              <a:rect l="l" t="t" r="r" b="b"/>
              <a:pathLst>
                <a:path w="125" h="140" extrusionOk="0">
                  <a:moveTo>
                    <a:pt x="82" y="0"/>
                  </a:moveTo>
                  <a:cubicBezTo>
                    <a:pt x="59" y="0"/>
                    <a:pt x="33" y="22"/>
                    <a:pt x="18" y="51"/>
                  </a:cubicBezTo>
                  <a:cubicBezTo>
                    <a:pt x="1" y="85"/>
                    <a:pt x="8" y="127"/>
                    <a:pt x="32" y="137"/>
                  </a:cubicBezTo>
                  <a:cubicBezTo>
                    <a:pt x="36" y="139"/>
                    <a:pt x="41" y="140"/>
                    <a:pt x="45" y="140"/>
                  </a:cubicBezTo>
                  <a:cubicBezTo>
                    <a:pt x="67" y="140"/>
                    <a:pt x="93" y="120"/>
                    <a:pt x="108" y="89"/>
                  </a:cubicBezTo>
                  <a:cubicBezTo>
                    <a:pt x="125" y="51"/>
                    <a:pt x="118" y="13"/>
                    <a:pt x="94" y="3"/>
                  </a:cubicBezTo>
                  <a:cubicBezTo>
                    <a:pt x="90" y="1"/>
                    <a:pt x="86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7985636" y="936029"/>
              <a:ext cx="23387" cy="27154"/>
            </a:xfrm>
            <a:custGeom>
              <a:avLst/>
              <a:gdLst/>
              <a:ahLst/>
              <a:cxnLst/>
              <a:rect l="l" t="t" r="r" b="b"/>
              <a:pathLst>
                <a:path w="180" h="209" extrusionOk="0">
                  <a:moveTo>
                    <a:pt x="117" y="1"/>
                  </a:moveTo>
                  <a:cubicBezTo>
                    <a:pt x="86" y="1"/>
                    <a:pt x="48" y="30"/>
                    <a:pt x="25" y="76"/>
                  </a:cubicBezTo>
                  <a:cubicBezTo>
                    <a:pt x="0" y="132"/>
                    <a:pt x="11" y="190"/>
                    <a:pt x="45" y="204"/>
                  </a:cubicBezTo>
                  <a:cubicBezTo>
                    <a:pt x="52" y="207"/>
                    <a:pt x="60" y="209"/>
                    <a:pt x="67" y="209"/>
                  </a:cubicBezTo>
                  <a:cubicBezTo>
                    <a:pt x="100" y="209"/>
                    <a:pt x="136" y="180"/>
                    <a:pt x="156" y="135"/>
                  </a:cubicBezTo>
                  <a:cubicBezTo>
                    <a:pt x="180" y="76"/>
                    <a:pt x="173" y="21"/>
                    <a:pt x="135" y="4"/>
                  </a:cubicBezTo>
                  <a:cubicBezTo>
                    <a:pt x="129" y="2"/>
                    <a:pt x="124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7989144" y="940187"/>
              <a:ext cx="16371" cy="18319"/>
            </a:xfrm>
            <a:custGeom>
              <a:avLst/>
              <a:gdLst/>
              <a:ahLst/>
              <a:cxnLst/>
              <a:rect l="l" t="t" r="r" b="b"/>
              <a:pathLst>
                <a:path w="126" h="141" extrusionOk="0">
                  <a:moveTo>
                    <a:pt x="82" y="1"/>
                  </a:moveTo>
                  <a:cubicBezTo>
                    <a:pt x="59" y="1"/>
                    <a:pt x="33" y="22"/>
                    <a:pt x="18" y="51"/>
                  </a:cubicBezTo>
                  <a:cubicBezTo>
                    <a:pt x="1" y="89"/>
                    <a:pt x="8" y="127"/>
                    <a:pt x="32" y="138"/>
                  </a:cubicBezTo>
                  <a:cubicBezTo>
                    <a:pt x="36" y="139"/>
                    <a:pt x="41" y="140"/>
                    <a:pt x="45" y="140"/>
                  </a:cubicBezTo>
                  <a:cubicBezTo>
                    <a:pt x="68" y="140"/>
                    <a:pt x="94" y="121"/>
                    <a:pt x="108" y="89"/>
                  </a:cubicBezTo>
                  <a:cubicBezTo>
                    <a:pt x="125" y="51"/>
                    <a:pt x="118" y="13"/>
                    <a:pt x="94" y="3"/>
                  </a:cubicBezTo>
                  <a:cubicBezTo>
                    <a:pt x="90" y="1"/>
                    <a:pt x="86" y="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7939510" y="932521"/>
              <a:ext cx="23777" cy="20528"/>
            </a:xfrm>
            <a:custGeom>
              <a:avLst/>
              <a:gdLst/>
              <a:ahLst/>
              <a:cxnLst/>
              <a:rect l="l" t="t" r="r" b="b"/>
              <a:pathLst>
                <a:path w="183" h="158" extrusionOk="0">
                  <a:moveTo>
                    <a:pt x="93" y="0"/>
                  </a:moveTo>
                  <a:cubicBezTo>
                    <a:pt x="43" y="0"/>
                    <a:pt x="1" y="52"/>
                    <a:pt x="21" y="107"/>
                  </a:cubicBezTo>
                  <a:cubicBezTo>
                    <a:pt x="33" y="141"/>
                    <a:pt x="63" y="158"/>
                    <a:pt x="93" y="158"/>
                  </a:cubicBezTo>
                  <a:cubicBezTo>
                    <a:pt x="121" y="158"/>
                    <a:pt x="150" y="142"/>
                    <a:pt x="166" y="110"/>
                  </a:cubicBezTo>
                  <a:cubicBezTo>
                    <a:pt x="183" y="72"/>
                    <a:pt x="166" y="24"/>
                    <a:pt x="124" y="7"/>
                  </a:cubicBezTo>
                  <a:cubicBezTo>
                    <a:pt x="114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7997849" y="958766"/>
              <a:ext cx="23777" cy="20658"/>
            </a:xfrm>
            <a:custGeom>
              <a:avLst/>
              <a:gdLst/>
              <a:ahLst/>
              <a:cxnLst/>
              <a:rect l="l" t="t" r="r" b="b"/>
              <a:pathLst>
                <a:path w="183" h="159" extrusionOk="0">
                  <a:moveTo>
                    <a:pt x="91" y="0"/>
                  </a:moveTo>
                  <a:cubicBezTo>
                    <a:pt x="41" y="0"/>
                    <a:pt x="0" y="54"/>
                    <a:pt x="20" y="108"/>
                  </a:cubicBezTo>
                  <a:cubicBezTo>
                    <a:pt x="32" y="142"/>
                    <a:pt x="62" y="158"/>
                    <a:pt x="91" y="158"/>
                  </a:cubicBezTo>
                  <a:cubicBezTo>
                    <a:pt x="120" y="158"/>
                    <a:pt x="150" y="143"/>
                    <a:pt x="165" y="112"/>
                  </a:cubicBezTo>
                  <a:cubicBezTo>
                    <a:pt x="182" y="71"/>
                    <a:pt x="165" y="26"/>
                    <a:pt x="124" y="8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vironment &amp; Ecology Newsletter by Slidesgo">
  <a:themeElements>
    <a:clrScheme name="Simple Light">
      <a:dk1>
        <a:srgbClr val="19AA82"/>
      </a:dk1>
      <a:lt1>
        <a:srgbClr val="C5F7E7"/>
      </a:lt1>
      <a:dk2>
        <a:srgbClr val="000000"/>
      </a:dk2>
      <a:lt2>
        <a:srgbClr val="FFFFFF"/>
      </a:lt2>
      <a:accent1>
        <a:srgbClr val="86DDF0"/>
      </a:accent1>
      <a:accent2>
        <a:srgbClr val="A791D1"/>
      </a:accent2>
      <a:accent3>
        <a:srgbClr val="F9C1BA"/>
      </a:accent3>
      <a:accent4>
        <a:srgbClr val="FFE4A9"/>
      </a:accent4>
      <a:accent5>
        <a:srgbClr val="FAC99F"/>
      </a:accent5>
      <a:accent6>
        <a:srgbClr val="81DEA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208</Words>
  <Application>Microsoft Office PowerPoint</Application>
  <PresentationFormat>On-screen Show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Chivo</vt:lpstr>
      <vt:lpstr>PT Sans</vt:lpstr>
      <vt:lpstr>Open Sans</vt:lpstr>
      <vt:lpstr>Arial</vt:lpstr>
      <vt:lpstr>Crimson Text</vt:lpstr>
      <vt:lpstr>Environment &amp; Ecology Newsletter by Slidesgo</vt:lpstr>
      <vt:lpstr>How to use ADVA </vt:lpstr>
      <vt:lpstr>Download Adva</vt:lpstr>
      <vt:lpstr>2. Create an account </vt:lpstr>
      <vt:lpstr>3. Complete Lifestyle Assessment</vt:lpstr>
      <vt:lpstr>4. View your carbon footprint  </vt:lpstr>
      <vt:lpstr>5. Accessing tasks   </vt:lpstr>
      <vt:lpstr>6. Selecting a task   </vt:lpstr>
      <vt:lpstr>6. Browsing Offset projects   </vt:lpstr>
      <vt:lpstr>Credits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ADVA </dc:title>
  <cp:lastModifiedBy>Tan Qian Hui</cp:lastModifiedBy>
  <cp:revision>7</cp:revision>
  <dcterms:modified xsi:type="dcterms:W3CDTF">2022-11-30T08:53:18Z</dcterms:modified>
</cp:coreProperties>
</file>